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363" r:id="rId3"/>
    <p:sldId id="526" r:id="rId4"/>
    <p:sldId id="483" r:id="rId5"/>
    <p:sldId id="484" r:id="rId6"/>
    <p:sldId id="485" r:id="rId7"/>
    <p:sldId id="486" r:id="rId8"/>
    <p:sldId id="497" r:id="rId9"/>
    <p:sldId id="524" r:id="rId10"/>
    <p:sldId id="490" r:id="rId11"/>
    <p:sldId id="527" r:id="rId12"/>
    <p:sldId id="494" r:id="rId13"/>
    <p:sldId id="522" r:id="rId14"/>
    <p:sldId id="496" r:id="rId15"/>
    <p:sldId id="491" r:id="rId16"/>
    <p:sldId id="495" r:id="rId17"/>
    <p:sldId id="523" r:id="rId18"/>
    <p:sldId id="518" r:id="rId19"/>
    <p:sldId id="427" r:id="rId20"/>
    <p:sldId id="530" r:id="rId21"/>
    <p:sldId id="269" r:id="rId22"/>
    <p:sldId id="2330" r:id="rId23"/>
    <p:sldId id="2331" r:id="rId24"/>
    <p:sldId id="2332" r:id="rId25"/>
    <p:sldId id="2333" r:id="rId26"/>
    <p:sldId id="2334" r:id="rId27"/>
    <p:sldId id="2335" r:id="rId28"/>
    <p:sldId id="2352" r:id="rId29"/>
    <p:sldId id="2337" r:id="rId30"/>
    <p:sldId id="2338" r:id="rId31"/>
    <p:sldId id="2341" r:id="rId32"/>
    <p:sldId id="2343" r:id="rId33"/>
    <p:sldId id="2344" r:id="rId34"/>
    <p:sldId id="2345" r:id="rId35"/>
    <p:sldId id="2349" r:id="rId36"/>
    <p:sldId id="2350" r:id="rId37"/>
    <p:sldId id="2351" r:id="rId38"/>
    <p:sldId id="263" r:id="rId39"/>
    <p:sldId id="312" r:id="rId40"/>
    <p:sldId id="2328" r:id="rId41"/>
    <p:sldId id="2362" r:id="rId42"/>
    <p:sldId id="314" r:id="rId43"/>
    <p:sldId id="262" r:id="rId44"/>
    <p:sldId id="311" r:id="rId45"/>
    <p:sldId id="326" r:id="rId46"/>
    <p:sldId id="328" r:id="rId47"/>
    <p:sldId id="2361" r:id="rId48"/>
    <p:sldId id="435" r:id="rId49"/>
    <p:sldId id="325" r:id="rId50"/>
    <p:sldId id="322" r:id="rId51"/>
    <p:sldId id="2360" r:id="rId52"/>
    <p:sldId id="477" r:id="rId53"/>
    <p:sldId id="475" r:id="rId54"/>
    <p:sldId id="478" r:id="rId55"/>
    <p:sldId id="2359" r:id="rId56"/>
    <p:sldId id="2320" r:id="rId57"/>
    <p:sldId id="2358" r:id="rId58"/>
    <p:sldId id="429" r:id="rId59"/>
    <p:sldId id="2327" r:id="rId60"/>
    <p:sldId id="479" r:id="rId61"/>
    <p:sldId id="531" r:id="rId62"/>
    <p:sldId id="2339" r:id="rId63"/>
    <p:sldId id="2348" r:id="rId64"/>
    <p:sldId id="512" r:id="rId65"/>
    <p:sldId id="2354" r:id="rId66"/>
    <p:sldId id="2355" r:id="rId67"/>
    <p:sldId id="2368" r:id="rId68"/>
    <p:sldId id="2356" r:id="rId69"/>
    <p:sldId id="2357" r:id="rId70"/>
    <p:sldId id="2367" r:id="rId71"/>
    <p:sldId id="529" r:id="rId72"/>
    <p:sldId id="525" r:id="rId73"/>
    <p:sldId id="2319" r:id="rId74"/>
    <p:sldId id="2289" r:id="rId75"/>
    <p:sldId id="2301" r:id="rId76"/>
    <p:sldId id="487" r:id="rId77"/>
    <p:sldId id="488" r:id="rId78"/>
    <p:sldId id="489" r:id="rId79"/>
    <p:sldId id="2364" r:id="rId80"/>
    <p:sldId id="2365" r:id="rId81"/>
    <p:sldId id="2366" r:id="rId8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591FE77F-A0DA-4284-9160-129010E9C344}">
          <p14:sldIdLst>
            <p14:sldId id="256"/>
          </p14:sldIdLst>
        </p14:section>
        <p14:section name="Sammanfattningsavsnitt" id="{E413CA85-3110-42B3-BAEE-07CE4E823ED1}">
          <p14:sldIdLst>
            <p14:sldId id="2363"/>
          </p14:sldIdLst>
        </p14:section>
        <p14:section name="DRIVKRAFTER" id="{6C895229-1331-4420-AE62-2F8C9F029CE2}">
          <p14:sldIdLst>
            <p14:sldId id="526"/>
            <p14:sldId id="483"/>
            <p14:sldId id="484"/>
            <p14:sldId id="485"/>
            <p14:sldId id="486"/>
            <p14:sldId id="497"/>
            <p14:sldId id="524"/>
            <p14:sldId id="490"/>
          </p14:sldIdLst>
        </p14:section>
        <p14:section name="LÄGET" id="{288B76D1-29EF-41C3-BCA9-38A804961AC8}">
          <p14:sldIdLst>
            <p14:sldId id="527"/>
            <p14:sldId id="494"/>
            <p14:sldId id="522"/>
            <p14:sldId id="496"/>
            <p14:sldId id="491"/>
            <p14:sldId id="495"/>
            <p14:sldId id="523"/>
            <p14:sldId id="518"/>
            <p14:sldId id="427"/>
          </p14:sldIdLst>
        </p14:section>
        <p14:section name="SMR-ALTERNATIVEN" id="{ED928336-91F1-4D51-B52B-D541D5DEF244}">
          <p14:sldIdLst>
            <p14:sldId id="530"/>
            <p14:sldId id="269"/>
            <p14:sldId id="2330"/>
            <p14:sldId id="2331"/>
            <p14:sldId id="2332"/>
            <p14:sldId id="2333"/>
            <p14:sldId id="2334"/>
            <p14:sldId id="2335"/>
          </p14:sldIdLst>
        </p14:section>
        <p14:section name="HUR FÅR MAN EN SMR?" id="{F42B21A3-79C7-4BA4-87E8-3A84DC7010DF}">
          <p14:sldIdLst>
            <p14:sldId id="2352"/>
            <p14:sldId id="2337"/>
            <p14:sldId id="2338"/>
            <p14:sldId id="2341"/>
            <p14:sldId id="2343"/>
            <p14:sldId id="2344"/>
            <p14:sldId id="2345"/>
            <p14:sldId id="2349"/>
            <p14:sldId id="2350"/>
            <p14:sldId id="2351"/>
            <p14:sldId id="263"/>
            <p14:sldId id="312"/>
            <p14:sldId id="2328"/>
          </p14:sldIdLst>
        </p14:section>
        <p14:section name="FLER KANDIDATER" id="{704ABB90-F443-4A07-A7E2-F4CF407E797D}">
          <p14:sldIdLst>
            <p14:sldId id="2362"/>
            <p14:sldId id="314"/>
            <p14:sldId id="262"/>
            <p14:sldId id="311"/>
            <p14:sldId id="326"/>
            <p14:sldId id="328"/>
          </p14:sldIdLst>
        </p14:section>
        <p14:section name="LÄNGRE FRAM" id="{CB5C8A77-7EAF-4BD9-AEB9-7598DBD68808}">
          <p14:sldIdLst>
            <p14:sldId id="2361"/>
            <p14:sldId id="435"/>
            <p14:sldId id="325"/>
            <p14:sldId id="322"/>
          </p14:sldIdLst>
        </p14:section>
        <p14:section name="SVENSKT" id="{2E3E2308-EFBA-4F68-B308-94753D80B133}">
          <p14:sldIdLst>
            <p14:sldId id="2360"/>
            <p14:sldId id="477"/>
            <p14:sldId id="475"/>
            <p14:sldId id="478"/>
          </p14:sldIdLst>
        </p14:section>
        <p14:section name="SAMMANTAGET" id="{CE4B666F-818B-40FC-9998-1ABD6055B0E2}">
          <p14:sldIdLst>
            <p14:sldId id="2359"/>
            <p14:sldId id="2320"/>
            <p14:sldId id="2358"/>
            <p14:sldId id="429"/>
            <p14:sldId id="2327"/>
            <p14:sldId id="479"/>
          </p14:sldIdLst>
        </p14:section>
        <p14:section name="HÄRNÄST" id="{671B3513-4E93-4ED6-9BD7-4358C2A5F9F5}">
          <p14:sldIdLst>
            <p14:sldId id="531"/>
            <p14:sldId id="2339"/>
            <p14:sldId id="2348"/>
            <p14:sldId id="512"/>
            <p14:sldId id="2354"/>
            <p14:sldId id="2355"/>
            <p14:sldId id="2368"/>
            <p14:sldId id="2356"/>
            <p14:sldId id="2357"/>
            <p14:sldId id="2367"/>
          </p14:sldIdLst>
        </p14:section>
        <p14:section name="EXTRA" id="{3EFFBB37-26E7-4911-9176-82464CDE1911}">
          <p14:sldIdLst>
            <p14:sldId id="529"/>
            <p14:sldId id="525"/>
            <p14:sldId id="2319"/>
            <p14:sldId id="2289"/>
            <p14:sldId id="2301"/>
            <p14:sldId id="487"/>
            <p14:sldId id="488"/>
            <p14:sldId id="489"/>
            <p14:sldId id="2364"/>
            <p14:sldId id="2365"/>
            <p14:sldId id="23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A4A4A4"/>
    <a:srgbClr val="4472C4"/>
    <a:srgbClr val="ED7D31"/>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071E6-9989-456E-8FC2-925E257BCBEF}" v="3" dt="2022-10-21T20:08:24.35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just format 1 - Dekorfär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howGuides="1">
      <p:cViewPr varScale="1">
        <p:scale>
          <a:sx n="114" d="100"/>
          <a:sy n="114" d="100"/>
        </p:scale>
        <p:origin x="78" y="18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9295"/>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 Olov Jonsson" userId="1f021c12-b294-44b8-84bb-a45edde7fcf8" providerId="ADAL" clId="{444071E6-9989-456E-8FC2-925E257BCBEF}"/>
    <pc:docChg chg="undo redo custSel addSld delSld modSld sldOrd modMainMaster addSection delSection modSection">
      <pc:chgData name="Nils Olov Jonsson" userId="1f021c12-b294-44b8-84bb-a45edde7fcf8" providerId="ADAL" clId="{444071E6-9989-456E-8FC2-925E257BCBEF}" dt="2022-10-25T11:47:51.177" v="6085"/>
      <pc:docMkLst>
        <pc:docMk/>
      </pc:docMkLst>
      <pc:sldChg chg="addSp delSp modSp mod setBg addAnim delAnim setClrOvrMap">
        <pc:chgData name="Nils Olov Jonsson" userId="1f021c12-b294-44b8-84bb-a45edde7fcf8" providerId="ADAL" clId="{444071E6-9989-456E-8FC2-925E257BCBEF}" dt="2022-10-23T18:48:30.912" v="976" actId="962"/>
        <pc:sldMkLst>
          <pc:docMk/>
          <pc:sldMk cId="3460891633" sldId="256"/>
        </pc:sldMkLst>
        <pc:spChg chg="mod">
          <ac:chgData name="Nils Olov Jonsson" userId="1f021c12-b294-44b8-84bb-a45edde7fcf8" providerId="ADAL" clId="{444071E6-9989-456E-8FC2-925E257BCBEF}" dt="2022-10-23T18:48:24.371" v="974" actId="207"/>
          <ac:spMkLst>
            <pc:docMk/>
            <pc:sldMk cId="3460891633" sldId="256"/>
            <ac:spMk id="2" creationId="{7C0733A2-5032-BD6C-30AE-21D27C1E262D}"/>
          </ac:spMkLst>
        </pc:spChg>
        <pc:spChg chg="mod">
          <ac:chgData name="Nils Olov Jonsson" userId="1f021c12-b294-44b8-84bb-a45edde7fcf8" providerId="ADAL" clId="{444071E6-9989-456E-8FC2-925E257BCBEF}" dt="2022-10-23T18:48:24.371" v="974" actId="207"/>
          <ac:spMkLst>
            <pc:docMk/>
            <pc:sldMk cId="3460891633" sldId="256"/>
            <ac:spMk id="3" creationId="{56FD0F65-3CDA-CD41-8757-A801031C7EC8}"/>
          </ac:spMkLst>
        </pc:spChg>
        <pc:spChg chg="add del">
          <ac:chgData name="Nils Olov Jonsson" userId="1f021c12-b294-44b8-84bb-a45edde7fcf8" providerId="ADAL" clId="{444071E6-9989-456E-8FC2-925E257BCBEF}" dt="2022-10-23T18:47:55.702" v="960" actId="26606"/>
          <ac:spMkLst>
            <pc:docMk/>
            <pc:sldMk cId="3460891633" sldId="256"/>
            <ac:spMk id="10" creationId="{06DA9DF9-31F7-4056-B42E-878CC92417B8}"/>
          </ac:spMkLst>
        </pc:spChg>
        <pc:spChg chg="add del">
          <ac:chgData name="Nils Olov Jonsson" userId="1f021c12-b294-44b8-84bb-a45edde7fcf8" providerId="ADAL" clId="{444071E6-9989-456E-8FC2-925E257BCBEF}" dt="2022-10-23T18:47:58.396" v="962" actId="26606"/>
          <ac:spMkLst>
            <pc:docMk/>
            <pc:sldMk cId="3460891633" sldId="256"/>
            <ac:spMk id="12" creationId="{007891EC-4501-44ED-A8C8-B11B6DB767AB}"/>
          </ac:spMkLst>
        </pc:spChg>
        <pc:spChg chg="add del">
          <ac:chgData name="Nils Olov Jonsson" userId="1f021c12-b294-44b8-84bb-a45edde7fcf8" providerId="ADAL" clId="{444071E6-9989-456E-8FC2-925E257BCBEF}" dt="2022-10-23T18:47:58.396" v="962" actId="26606"/>
          <ac:spMkLst>
            <pc:docMk/>
            <pc:sldMk cId="3460891633" sldId="256"/>
            <ac:spMk id="13" creationId="{C1DD1A8A-57D5-4A81-AD04-532B043C5611}"/>
          </ac:spMkLst>
        </pc:spChg>
        <pc:spChg chg="add del">
          <ac:chgData name="Nils Olov Jonsson" userId="1f021c12-b294-44b8-84bb-a45edde7fcf8" providerId="ADAL" clId="{444071E6-9989-456E-8FC2-925E257BCBEF}" dt="2022-10-23T18:48:01.713" v="964" actId="26606"/>
          <ac:spMkLst>
            <pc:docMk/>
            <pc:sldMk cId="3460891633" sldId="256"/>
            <ac:spMk id="14" creationId="{AF2F604E-43BE-4DC3-B983-E071523364F8}"/>
          </ac:spMkLst>
        </pc:spChg>
        <pc:spChg chg="add del">
          <ac:chgData name="Nils Olov Jonsson" userId="1f021c12-b294-44b8-84bb-a45edde7fcf8" providerId="ADAL" clId="{444071E6-9989-456E-8FC2-925E257BCBEF}" dt="2022-10-23T18:48:01.713" v="964" actId="26606"/>
          <ac:spMkLst>
            <pc:docMk/>
            <pc:sldMk cId="3460891633" sldId="256"/>
            <ac:spMk id="15" creationId="{6CCA5F87-1D1E-45CB-8D83-FC7EEFAD9935}"/>
          </ac:spMkLst>
        </pc:spChg>
        <pc:spChg chg="add del">
          <ac:chgData name="Nils Olov Jonsson" userId="1f021c12-b294-44b8-84bb-a45edde7fcf8" providerId="ADAL" clId="{444071E6-9989-456E-8FC2-925E257BCBEF}" dt="2022-10-23T18:48:01.713" v="964" actId="26606"/>
          <ac:spMkLst>
            <pc:docMk/>
            <pc:sldMk cId="3460891633" sldId="256"/>
            <ac:spMk id="16" creationId="{08C9B587-E65E-4B52-B37C-ABEBB6E87928}"/>
          </ac:spMkLst>
        </pc:spChg>
        <pc:spChg chg="add del">
          <ac:chgData name="Nils Olov Jonsson" userId="1f021c12-b294-44b8-84bb-a45edde7fcf8" providerId="ADAL" clId="{444071E6-9989-456E-8FC2-925E257BCBEF}" dt="2022-10-23T18:48:01.713" v="964" actId="26606"/>
          <ac:spMkLst>
            <pc:docMk/>
            <pc:sldMk cId="3460891633" sldId="256"/>
            <ac:spMk id="17" creationId="{7CCFC2C6-6238-4A2F-93DE-2ADF74AF635E}"/>
          </ac:spMkLst>
        </pc:spChg>
        <pc:spChg chg="add del">
          <ac:chgData name="Nils Olov Jonsson" userId="1f021c12-b294-44b8-84bb-a45edde7fcf8" providerId="ADAL" clId="{444071E6-9989-456E-8FC2-925E257BCBEF}" dt="2022-10-23T18:48:08.608" v="966" actId="26606"/>
          <ac:spMkLst>
            <pc:docMk/>
            <pc:sldMk cId="3460891633" sldId="256"/>
            <ac:spMk id="19" creationId="{E49CC64F-7275-4E33-961B-0C5CDC439875}"/>
          </ac:spMkLst>
        </pc:spChg>
        <pc:spChg chg="add del">
          <ac:chgData name="Nils Olov Jonsson" userId="1f021c12-b294-44b8-84bb-a45edde7fcf8" providerId="ADAL" clId="{444071E6-9989-456E-8FC2-925E257BCBEF}" dt="2022-10-23T18:48:11.949" v="970" actId="26606"/>
          <ac:spMkLst>
            <pc:docMk/>
            <pc:sldMk cId="3460891633" sldId="256"/>
            <ac:spMk id="21" creationId="{E91DC736-0EF8-4F87-9146-EBF1D2EE4D3D}"/>
          </ac:spMkLst>
        </pc:spChg>
        <pc:spChg chg="add del">
          <ac:chgData name="Nils Olov Jonsson" userId="1f021c12-b294-44b8-84bb-a45edde7fcf8" providerId="ADAL" clId="{444071E6-9989-456E-8FC2-925E257BCBEF}" dt="2022-10-23T18:48:11.949" v="970" actId="26606"/>
          <ac:spMkLst>
            <pc:docMk/>
            <pc:sldMk cId="3460891633" sldId="256"/>
            <ac:spMk id="22" creationId="{097CD68E-23E3-4007-8847-CD0944C4F7BE}"/>
          </ac:spMkLst>
        </pc:spChg>
        <pc:spChg chg="add del">
          <ac:chgData name="Nils Olov Jonsson" userId="1f021c12-b294-44b8-84bb-a45edde7fcf8" providerId="ADAL" clId="{444071E6-9989-456E-8FC2-925E257BCBEF}" dt="2022-10-23T18:48:11.949" v="970" actId="26606"/>
          <ac:spMkLst>
            <pc:docMk/>
            <pc:sldMk cId="3460891633" sldId="256"/>
            <ac:spMk id="23" creationId="{AF2F604E-43BE-4DC3-B983-E071523364F8}"/>
          </ac:spMkLst>
        </pc:spChg>
        <pc:spChg chg="add del">
          <ac:chgData name="Nils Olov Jonsson" userId="1f021c12-b294-44b8-84bb-a45edde7fcf8" providerId="ADAL" clId="{444071E6-9989-456E-8FC2-925E257BCBEF}" dt="2022-10-23T18:48:11.949" v="970" actId="26606"/>
          <ac:spMkLst>
            <pc:docMk/>
            <pc:sldMk cId="3460891633" sldId="256"/>
            <ac:spMk id="24" creationId="{08C9B587-E65E-4B52-B37C-ABEBB6E87928}"/>
          </ac:spMkLst>
        </pc:spChg>
        <pc:spChg chg="add">
          <ac:chgData name="Nils Olov Jonsson" userId="1f021c12-b294-44b8-84bb-a45edde7fcf8" providerId="ADAL" clId="{444071E6-9989-456E-8FC2-925E257BCBEF}" dt="2022-10-23T18:48:11.949" v="971" actId="26606"/>
          <ac:spMkLst>
            <pc:docMk/>
            <pc:sldMk cId="3460891633" sldId="256"/>
            <ac:spMk id="26" creationId="{0671A8AE-40A1-4631-A6B8-581AFF065482}"/>
          </ac:spMkLst>
        </pc:spChg>
        <pc:spChg chg="add">
          <ac:chgData name="Nils Olov Jonsson" userId="1f021c12-b294-44b8-84bb-a45edde7fcf8" providerId="ADAL" clId="{444071E6-9989-456E-8FC2-925E257BCBEF}" dt="2022-10-23T18:48:11.949" v="971" actId="26606"/>
          <ac:spMkLst>
            <pc:docMk/>
            <pc:sldMk cId="3460891633" sldId="256"/>
            <ac:spMk id="27" creationId="{AB58EF07-17C2-48CF-ABB0-EEF1F17CB8F0}"/>
          </ac:spMkLst>
        </pc:spChg>
        <pc:spChg chg="add">
          <ac:chgData name="Nils Olov Jonsson" userId="1f021c12-b294-44b8-84bb-a45edde7fcf8" providerId="ADAL" clId="{444071E6-9989-456E-8FC2-925E257BCBEF}" dt="2022-10-23T18:48:11.949" v="971" actId="26606"/>
          <ac:spMkLst>
            <pc:docMk/>
            <pc:sldMk cId="3460891633" sldId="256"/>
            <ac:spMk id="28" creationId="{AF2F604E-43BE-4DC3-B983-E071523364F8}"/>
          </ac:spMkLst>
        </pc:spChg>
        <pc:spChg chg="add">
          <ac:chgData name="Nils Olov Jonsson" userId="1f021c12-b294-44b8-84bb-a45edde7fcf8" providerId="ADAL" clId="{444071E6-9989-456E-8FC2-925E257BCBEF}" dt="2022-10-23T18:48:11.949" v="971" actId="26606"/>
          <ac:spMkLst>
            <pc:docMk/>
            <pc:sldMk cId="3460891633" sldId="256"/>
            <ac:spMk id="29" creationId="{08C9B587-E65E-4B52-B37C-ABEBB6E87928}"/>
          </ac:spMkLst>
        </pc:spChg>
        <pc:picChg chg="add mod ord">
          <ac:chgData name="Nils Olov Jonsson" userId="1f021c12-b294-44b8-84bb-a45edde7fcf8" providerId="ADAL" clId="{444071E6-9989-456E-8FC2-925E257BCBEF}" dt="2022-10-23T18:48:30.912" v="976" actId="962"/>
          <ac:picMkLst>
            <pc:docMk/>
            <pc:sldMk cId="3460891633" sldId="256"/>
            <ac:picMk id="5" creationId="{8B52F9DE-5F93-D000-4FEE-89EF3D6252AF}"/>
          </ac:picMkLst>
        </pc:picChg>
      </pc:sldChg>
      <pc:sldChg chg="del">
        <pc:chgData name="Nils Olov Jonsson" userId="1f021c12-b294-44b8-84bb-a45edde7fcf8" providerId="ADAL" clId="{444071E6-9989-456E-8FC2-925E257BCBEF}" dt="2022-10-21T20:16:07.261" v="61" actId="47"/>
        <pc:sldMkLst>
          <pc:docMk/>
          <pc:sldMk cId="2166254110" sldId="257"/>
        </pc:sldMkLst>
      </pc:sldChg>
      <pc:sldChg chg="del">
        <pc:chgData name="Nils Olov Jonsson" userId="1f021c12-b294-44b8-84bb-a45edde7fcf8" providerId="ADAL" clId="{444071E6-9989-456E-8FC2-925E257BCBEF}" dt="2022-10-21T20:16:07.261" v="61" actId="47"/>
        <pc:sldMkLst>
          <pc:docMk/>
          <pc:sldMk cId="2579606577" sldId="258"/>
        </pc:sldMkLst>
      </pc:sldChg>
      <pc:sldChg chg="del">
        <pc:chgData name="Nils Olov Jonsson" userId="1f021c12-b294-44b8-84bb-a45edde7fcf8" providerId="ADAL" clId="{444071E6-9989-456E-8FC2-925E257BCBEF}" dt="2022-10-21T20:16:14.446" v="64" actId="47"/>
        <pc:sldMkLst>
          <pc:docMk/>
          <pc:sldMk cId="4136790262" sldId="259"/>
        </pc:sldMkLst>
      </pc:sldChg>
      <pc:sldChg chg="del">
        <pc:chgData name="Nils Olov Jonsson" userId="1f021c12-b294-44b8-84bb-a45edde7fcf8" providerId="ADAL" clId="{444071E6-9989-456E-8FC2-925E257BCBEF}" dt="2022-10-21T20:16:10.383" v="62" actId="47"/>
        <pc:sldMkLst>
          <pc:docMk/>
          <pc:sldMk cId="1358502835" sldId="260"/>
        </pc:sldMkLst>
      </pc:sldChg>
      <pc:sldChg chg="del">
        <pc:chgData name="Nils Olov Jonsson" userId="1f021c12-b294-44b8-84bb-a45edde7fcf8" providerId="ADAL" clId="{444071E6-9989-456E-8FC2-925E257BCBEF}" dt="2022-10-21T20:16:13.803" v="63" actId="47"/>
        <pc:sldMkLst>
          <pc:docMk/>
          <pc:sldMk cId="2838128939" sldId="261"/>
        </pc:sldMkLst>
      </pc:sldChg>
      <pc:sldChg chg="addSp modSp ord">
        <pc:chgData name="Nils Olov Jonsson" userId="1f021c12-b294-44b8-84bb-a45edde7fcf8" providerId="ADAL" clId="{444071E6-9989-456E-8FC2-925E257BCBEF}" dt="2022-10-25T10:53:01.412" v="5961"/>
        <pc:sldMkLst>
          <pc:docMk/>
          <pc:sldMk cId="536803912" sldId="262"/>
        </pc:sldMkLst>
        <pc:spChg chg="add mod">
          <ac:chgData name="Nils Olov Jonsson" userId="1f021c12-b294-44b8-84bb-a45edde7fcf8" providerId="ADAL" clId="{444071E6-9989-456E-8FC2-925E257BCBEF}" dt="2022-10-25T10:53:01.412" v="5961"/>
          <ac:spMkLst>
            <pc:docMk/>
            <pc:sldMk cId="536803912" sldId="262"/>
            <ac:spMk id="3" creationId="{AFF3667C-A022-8071-D2A9-BF0D904FB589}"/>
          </ac:spMkLst>
        </pc:spChg>
      </pc:sldChg>
      <pc:sldChg chg="addSp modSp ord">
        <pc:chgData name="Nils Olov Jonsson" userId="1f021c12-b294-44b8-84bb-a45edde7fcf8" providerId="ADAL" clId="{444071E6-9989-456E-8FC2-925E257BCBEF}" dt="2022-10-25T10:52:55.952" v="5956"/>
        <pc:sldMkLst>
          <pc:docMk/>
          <pc:sldMk cId="3422571566" sldId="263"/>
        </pc:sldMkLst>
        <pc:spChg chg="add mod">
          <ac:chgData name="Nils Olov Jonsson" userId="1f021c12-b294-44b8-84bb-a45edde7fcf8" providerId="ADAL" clId="{444071E6-9989-456E-8FC2-925E257BCBEF}" dt="2022-10-25T10:52:55.952" v="5956"/>
          <ac:spMkLst>
            <pc:docMk/>
            <pc:sldMk cId="3422571566" sldId="263"/>
            <ac:spMk id="3" creationId="{48AEEF14-3064-8DD5-8014-B4C7AF04144B}"/>
          </ac:spMkLst>
        </pc:spChg>
      </pc:sldChg>
      <pc:sldChg chg="addSp delSp modSp add mod ord">
        <pc:chgData name="Nils Olov Jonsson" userId="1f021c12-b294-44b8-84bb-a45edde7fcf8" providerId="ADAL" clId="{444071E6-9989-456E-8FC2-925E257BCBEF}" dt="2022-10-25T10:52:37.481" v="5939"/>
        <pc:sldMkLst>
          <pc:docMk/>
          <pc:sldMk cId="3841594068" sldId="269"/>
        </pc:sldMkLst>
        <pc:spChg chg="mod">
          <ac:chgData name="Nils Olov Jonsson" userId="1f021c12-b294-44b8-84bb-a45edde7fcf8" providerId="ADAL" clId="{444071E6-9989-456E-8FC2-925E257BCBEF}" dt="2022-10-21T22:38:31.531" v="407" actId="207"/>
          <ac:spMkLst>
            <pc:docMk/>
            <pc:sldMk cId="3841594068" sldId="269"/>
            <ac:spMk id="2" creationId="{6E0B6B44-81B6-8043-C12E-BEA659669AB6}"/>
          </ac:spMkLst>
        </pc:spChg>
        <pc:spChg chg="add mod">
          <ac:chgData name="Nils Olov Jonsson" userId="1f021c12-b294-44b8-84bb-a45edde7fcf8" providerId="ADAL" clId="{444071E6-9989-456E-8FC2-925E257BCBEF}" dt="2022-10-25T10:52:37.481" v="5939"/>
          <ac:spMkLst>
            <pc:docMk/>
            <pc:sldMk cId="3841594068" sldId="269"/>
            <ac:spMk id="3" creationId="{AEDFB22F-3E15-BF80-3233-12A50B34D304}"/>
          </ac:spMkLst>
        </pc:spChg>
        <pc:spChg chg="del">
          <ac:chgData name="Nils Olov Jonsson" userId="1f021c12-b294-44b8-84bb-a45edde7fcf8" providerId="ADAL" clId="{444071E6-9989-456E-8FC2-925E257BCBEF}" dt="2022-10-21T22:46:19.343" v="437" actId="478"/>
          <ac:spMkLst>
            <pc:docMk/>
            <pc:sldMk cId="3841594068" sldId="269"/>
            <ac:spMk id="10" creationId="{70A124F4-28E7-4FF7-B05D-9E377CB2211A}"/>
          </ac:spMkLst>
        </pc:spChg>
        <pc:spChg chg="del">
          <ac:chgData name="Nils Olov Jonsson" userId="1f021c12-b294-44b8-84bb-a45edde7fcf8" providerId="ADAL" clId="{444071E6-9989-456E-8FC2-925E257BCBEF}" dt="2022-10-21T22:46:19.343" v="437" actId="478"/>
          <ac:spMkLst>
            <pc:docMk/>
            <pc:sldMk cId="3841594068" sldId="269"/>
            <ac:spMk id="11" creationId="{94FF1D75-51C2-4DA9-BEBD-8A62D67B5917}"/>
          </ac:spMkLst>
        </pc:spChg>
      </pc:sldChg>
      <pc:sldChg chg="delSp modSp add del mod">
        <pc:chgData name="Nils Olov Jonsson" userId="1f021c12-b294-44b8-84bb-a45edde7fcf8" providerId="ADAL" clId="{444071E6-9989-456E-8FC2-925E257BCBEF}" dt="2022-10-25T10:26:09.620" v="5685" actId="47"/>
        <pc:sldMkLst>
          <pc:docMk/>
          <pc:sldMk cId="1053112633" sldId="309"/>
        </pc:sldMkLst>
        <pc:spChg chg="del">
          <ac:chgData name="Nils Olov Jonsson" userId="1f021c12-b294-44b8-84bb-a45edde7fcf8" providerId="ADAL" clId="{444071E6-9989-456E-8FC2-925E257BCBEF}" dt="2022-10-21T22:45:56.678" v="436" actId="478"/>
          <ac:spMkLst>
            <pc:docMk/>
            <pc:sldMk cId="1053112633" sldId="309"/>
            <ac:spMk id="11" creationId="{AF5BFB27-2F7D-403D-B252-BB891C17681F}"/>
          </ac:spMkLst>
        </pc:spChg>
        <pc:spChg chg="del">
          <ac:chgData name="Nils Olov Jonsson" userId="1f021c12-b294-44b8-84bb-a45edde7fcf8" providerId="ADAL" clId="{444071E6-9989-456E-8FC2-925E257BCBEF}" dt="2022-10-21T22:45:56.678" v="436" actId="478"/>
          <ac:spMkLst>
            <pc:docMk/>
            <pc:sldMk cId="1053112633" sldId="309"/>
            <ac:spMk id="12" creationId="{1BEF54DC-5BA7-4FCE-B316-7ED2574FB5DE}"/>
          </ac:spMkLst>
        </pc:spChg>
        <pc:spChg chg="mod">
          <ac:chgData name="Nils Olov Jonsson" userId="1f021c12-b294-44b8-84bb-a45edde7fcf8" providerId="ADAL" clId="{444071E6-9989-456E-8FC2-925E257BCBEF}" dt="2022-10-21T22:38:13.323" v="401" actId="27636"/>
          <ac:spMkLst>
            <pc:docMk/>
            <pc:sldMk cId="1053112633" sldId="309"/>
            <ac:spMk id="250" creationId="{00000000-0000-0000-0000-000000000000}"/>
          </ac:spMkLst>
        </pc:spChg>
      </pc:sldChg>
      <pc:sldChg chg="delSp modSp add del mod">
        <pc:chgData name="Nils Olov Jonsson" userId="1f021c12-b294-44b8-84bb-a45edde7fcf8" providerId="ADAL" clId="{444071E6-9989-456E-8FC2-925E257BCBEF}" dt="2022-10-25T10:26:09.620" v="5685" actId="47"/>
        <pc:sldMkLst>
          <pc:docMk/>
          <pc:sldMk cId="2560373958" sldId="310"/>
        </pc:sldMkLst>
        <pc:spChg chg="del">
          <ac:chgData name="Nils Olov Jonsson" userId="1f021c12-b294-44b8-84bb-a45edde7fcf8" providerId="ADAL" clId="{444071E6-9989-456E-8FC2-925E257BCBEF}" dt="2022-10-21T22:45:49.778" v="435" actId="478"/>
          <ac:spMkLst>
            <pc:docMk/>
            <pc:sldMk cId="2560373958" sldId="310"/>
            <ac:spMk id="7" creationId="{6C2B8C23-FFBB-47BE-8306-A4E9560A6E57}"/>
          </ac:spMkLst>
        </pc:spChg>
        <pc:spChg chg="del">
          <ac:chgData name="Nils Olov Jonsson" userId="1f021c12-b294-44b8-84bb-a45edde7fcf8" providerId="ADAL" clId="{444071E6-9989-456E-8FC2-925E257BCBEF}" dt="2022-10-21T22:45:49.778" v="435" actId="478"/>
          <ac:spMkLst>
            <pc:docMk/>
            <pc:sldMk cId="2560373958" sldId="310"/>
            <ac:spMk id="8" creationId="{0184B589-4D70-42FB-A167-60FF047E62F1}"/>
          </ac:spMkLst>
        </pc:spChg>
        <pc:spChg chg="mod">
          <ac:chgData name="Nils Olov Jonsson" userId="1f021c12-b294-44b8-84bb-a45edde7fcf8" providerId="ADAL" clId="{444071E6-9989-456E-8FC2-925E257BCBEF}" dt="2022-10-21T22:38:13.323" v="402" actId="27636"/>
          <ac:spMkLst>
            <pc:docMk/>
            <pc:sldMk cId="2560373958" sldId="310"/>
            <ac:spMk id="263" creationId="{00000000-0000-0000-0000-000000000000}"/>
          </ac:spMkLst>
        </pc:spChg>
      </pc:sldChg>
      <pc:sldChg chg="addSp delSp modSp add mod ord">
        <pc:chgData name="Nils Olov Jonsson" userId="1f021c12-b294-44b8-84bb-a45edde7fcf8" providerId="ADAL" clId="{444071E6-9989-456E-8FC2-925E257BCBEF}" dt="2022-10-25T10:53:02.337" v="5962"/>
        <pc:sldMkLst>
          <pc:docMk/>
          <pc:sldMk cId="773347443" sldId="311"/>
        </pc:sldMkLst>
        <pc:spChg chg="add mod">
          <ac:chgData name="Nils Olov Jonsson" userId="1f021c12-b294-44b8-84bb-a45edde7fcf8" providerId="ADAL" clId="{444071E6-9989-456E-8FC2-925E257BCBEF}" dt="2022-10-25T10:53:02.337" v="5962"/>
          <ac:spMkLst>
            <pc:docMk/>
            <pc:sldMk cId="773347443" sldId="311"/>
            <ac:spMk id="2" creationId="{6CC566E2-3871-FBEA-8EF7-B602C9BDB43F}"/>
          </ac:spMkLst>
        </pc:spChg>
        <pc:spChg chg="del">
          <ac:chgData name="Nils Olov Jonsson" userId="1f021c12-b294-44b8-84bb-a45edde7fcf8" providerId="ADAL" clId="{444071E6-9989-456E-8FC2-925E257BCBEF}" dt="2022-10-21T22:45:41.872" v="434" actId="478"/>
          <ac:spMkLst>
            <pc:docMk/>
            <pc:sldMk cId="773347443" sldId="311"/>
            <ac:spMk id="8" creationId="{A7878E89-3F00-480E-88DB-EEDF9A64B8C0}"/>
          </ac:spMkLst>
        </pc:spChg>
        <pc:spChg chg="del">
          <ac:chgData name="Nils Olov Jonsson" userId="1f021c12-b294-44b8-84bb-a45edde7fcf8" providerId="ADAL" clId="{444071E6-9989-456E-8FC2-925E257BCBEF}" dt="2022-10-21T22:45:41.872" v="434" actId="478"/>
          <ac:spMkLst>
            <pc:docMk/>
            <pc:sldMk cId="773347443" sldId="311"/>
            <ac:spMk id="9" creationId="{76B92B1A-0CCD-4DB6-BF9E-F4E226F8E947}"/>
          </ac:spMkLst>
        </pc:spChg>
        <pc:spChg chg="mod">
          <ac:chgData name="Nils Olov Jonsson" userId="1f021c12-b294-44b8-84bb-a45edde7fcf8" providerId="ADAL" clId="{444071E6-9989-456E-8FC2-925E257BCBEF}" dt="2022-10-21T22:38:13.323" v="403" actId="27636"/>
          <ac:spMkLst>
            <pc:docMk/>
            <pc:sldMk cId="773347443" sldId="311"/>
            <ac:spMk id="272" creationId="{00000000-0000-0000-0000-000000000000}"/>
          </ac:spMkLst>
        </pc:spChg>
      </pc:sldChg>
      <pc:sldChg chg="addSp delSp modSp add mod ord">
        <pc:chgData name="Nils Olov Jonsson" userId="1f021c12-b294-44b8-84bb-a45edde7fcf8" providerId="ADAL" clId="{444071E6-9989-456E-8FC2-925E257BCBEF}" dt="2022-10-25T10:52:57.081" v="5957"/>
        <pc:sldMkLst>
          <pc:docMk/>
          <pc:sldMk cId="753045058" sldId="312"/>
        </pc:sldMkLst>
        <pc:spChg chg="add mod">
          <ac:chgData name="Nils Olov Jonsson" userId="1f021c12-b294-44b8-84bb-a45edde7fcf8" providerId="ADAL" clId="{444071E6-9989-456E-8FC2-925E257BCBEF}" dt="2022-10-25T10:52:57.081" v="5957"/>
          <ac:spMkLst>
            <pc:docMk/>
            <pc:sldMk cId="753045058" sldId="312"/>
            <ac:spMk id="2" creationId="{9BAE8D55-AD57-D8B3-5174-2877963B0DDD}"/>
          </ac:spMkLst>
        </pc:spChg>
        <pc:spChg chg="del">
          <ac:chgData name="Nils Olov Jonsson" userId="1f021c12-b294-44b8-84bb-a45edde7fcf8" providerId="ADAL" clId="{444071E6-9989-456E-8FC2-925E257BCBEF}" dt="2022-10-21T22:45:34.046" v="433" actId="478"/>
          <ac:spMkLst>
            <pc:docMk/>
            <pc:sldMk cId="753045058" sldId="312"/>
            <ac:spMk id="9" creationId="{D8E95614-E32C-4374-8C9B-B54C674BA833}"/>
          </ac:spMkLst>
        </pc:spChg>
        <pc:spChg chg="del">
          <ac:chgData name="Nils Olov Jonsson" userId="1f021c12-b294-44b8-84bb-a45edde7fcf8" providerId="ADAL" clId="{444071E6-9989-456E-8FC2-925E257BCBEF}" dt="2022-10-21T22:45:34.046" v="433" actId="478"/>
          <ac:spMkLst>
            <pc:docMk/>
            <pc:sldMk cId="753045058" sldId="312"/>
            <ac:spMk id="10" creationId="{C04F9CBB-E941-423E-B397-7A9845211E97}"/>
          </ac:spMkLst>
        </pc:spChg>
        <pc:spChg chg="mod">
          <ac:chgData name="Nils Olov Jonsson" userId="1f021c12-b294-44b8-84bb-a45edde7fcf8" providerId="ADAL" clId="{444071E6-9989-456E-8FC2-925E257BCBEF}" dt="2022-10-21T22:38:13.323" v="404" actId="27636"/>
          <ac:spMkLst>
            <pc:docMk/>
            <pc:sldMk cId="753045058" sldId="312"/>
            <ac:spMk id="282" creationId="{00000000-0000-0000-0000-000000000000}"/>
          </ac:spMkLst>
        </pc:spChg>
        <pc:spChg chg="mod">
          <ac:chgData name="Nils Olov Jonsson" userId="1f021c12-b294-44b8-84bb-a45edde7fcf8" providerId="ADAL" clId="{444071E6-9989-456E-8FC2-925E257BCBEF}" dt="2022-10-24T23:50:05.745" v="5264" actId="790"/>
          <ac:spMkLst>
            <pc:docMk/>
            <pc:sldMk cId="753045058" sldId="312"/>
            <ac:spMk id="286" creationId="{00000000-0000-0000-0000-000000000000}"/>
          </ac:spMkLst>
        </pc:spChg>
        <pc:spChg chg="mod">
          <ac:chgData name="Nils Olov Jonsson" userId="1f021c12-b294-44b8-84bb-a45edde7fcf8" providerId="ADAL" clId="{444071E6-9989-456E-8FC2-925E257BCBEF}" dt="2022-10-24T23:50:09.449" v="5265" actId="790"/>
          <ac:spMkLst>
            <pc:docMk/>
            <pc:sldMk cId="753045058" sldId="312"/>
            <ac:spMk id="287" creationId="{00000000-0000-0000-0000-000000000000}"/>
          </ac:spMkLst>
        </pc:spChg>
      </pc:sldChg>
      <pc:sldChg chg="delSp modSp add del mod">
        <pc:chgData name="Nils Olov Jonsson" userId="1f021c12-b294-44b8-84bb-a45edde7fcf8" providerId="ADAL" clId="{444071E6-9989-456E-8FC2-925E257BCBEF}" dt="2022-10-25T10:26:09.620" v="5685" actId="47"/>
        <pc:sldMkLst>
          <pc:docMk/>
          <pc:sldMk cId="1609801814" sldId="313"/>
        </pc:sldMkLst>
        <pc:spChg chg="del">
          <ac:chgData name="Nils Olov Jonsson" userId="1f021c12-b294-44b8-84bb-a45edde7fcf8" providerId="ADAL" clId="{444071E6-9989-456E-8FC2-925E257BCBEF}" dt="2022-10-21T22:45:23.695" v="432" actId="478"/>
          <ac:spMkLst>
            <pc:docMk/>
            <pc:sldMk cId="1609801814" sldId="313"/>
            <ac:spMk id="6" creationId="{A1195E04-11E3-415B-A389-A18AA4A3ED27}"/>
          </ac:spMkLst>
        </pc:spChg>
        <pc:spChg chg="del">
          <ac:chgData name="Nils Olov Jonsson" userId="1f021c12-b294-44b8-84bb-a45edde7fcf8" providerId="ADAL" clId="{444071E6-9989-456E-8FC2-925E257BCBEF}" dt="2022-10-21T22:45:23.695" v="432" actId="478"/>
          <ac:spMkLst>
            <pc:docMk/>
            <pc:sldMk cId="1609801814" sldId="313"/>
            <ac:spMk id="7" creationId="{5F77E0EB-FA49-4832-B6B3-9FF1BA0233A1}"/>
          </ac:spMkLst>
        </pc:spChg>
        <pc:spChg chg="mod">
          <ac:chgData name="Nils Olov Jonsson" userId="1f021c12-b294-44b8-84bb-a45edde7fcf8" providerId="ADAL" clId="{444071E6-9989-456E-8FC2-925E257BCBEF}" dt="2022-10-21T22:38:13.323" v="405" actId="27636"/>
          <ac:spMkLst>
            <pc:docMk/>
            <pc:sldMk cId="1609801814" sldId="313"/>
            <ac:spMk id="293" creationId="{00000000-0000-0000-0000-000000000000}"/>
          </ac:spMkLst>
        </pc:spChg>
      </pc:sldChg>
      <pc:sldChg chg="addSp delSp modSp add mod ord">
        <pc:chgData name="Nils Olov Jonsson" userId="1f021c12-b294-44b8-84bb-a45edde7fcf8" providerId="ADAL" clId="{444071E6-9989-456E-8FC2-925E257BCBEF}" dt="2022-10-25T10:53:00.387" v="5960"/>
        <pc:sldMkLst>
          <pc:docMk/>
          <pc:sldMk cId="3929501426" sldId="314"/>
        </pc:sldMkLst>
        <pc:spChg chg="add mod">
          <ac:chgData name="Nils Olov Jonsson" userId="1f021c12-b294-44b8-84bb-a45edde7fcf8" providerId="ADAL" clId="{444071E6-9989-456E-8FC2-925E257BCBEF}" dt="2022-10-25T10:53:00.387" v="5960"/>
          <ac:spMkLst>
            <pc:docMk/>
            <pc:sldMk cId="3929501426" sldId="314"/>
            <ac:spMk id="2" creationId="{5FC26C37-E449-89C6-0A99-2BC9C95761C7}"/>
          </ac:spMkLst>
        </pc:spChg>
        <pc:spChg chg="del">
          <ac:chgData name="Nils Olov Jonsson" userId="1f021c12-b294-44b8-84bb-a45edde7fcf8" providerId="ADAL" clId="{444071E6-9989-456E-8FC2-925E257BCBEF}" dt="2022-10-21T22:45:13.146" v="431" actId="478"/>
          <ac:spMkLst>
            <pc:docMk/>
            <pc:sldMk cId="3929501426" sldId="314"/>
            <ac:spMk id="10" creationId="{F15DD86E-79ED-45CA-A384-235F8CC27D9C}"/>
          </ac:spMkLst>
        </pc:spChg>
        <pc:spChg chg="del">
          <ac:chgData name="Nils Olov Jonsson" userId="1f021c12-b294-44b8-84bb-a45edde7fcf8" providerId="ADAL" clId="{444071E6-9989-456E-8FC2-925E257BCBEF}" dt="2022-10-21T22:45:13.146" v="431" actId="478"/>
          <ac:spMkLst>
            <pc:docMk/>
            <pc:sldMk cId="3929501426" sldId="314"/>
            <ac:spMk id="11" creationId="{AEDE825A-CFA8-41F6-B684-A8490D9342AB}"/>
          </ac:spMkLst>
        </pc:spChg>
        <pc:spChg chg="mod">
          <ac:chgData name="Nils Olov Jonsson" userId="1f021c12-b294-44b8-84bb-a45edde7fcf8" providerId="ADAL" clId="{444071E6-9989-456E-8FC2-925E257BCBEF}" dt="2022-10-21T22:38:13.323" v="406" actId="27636"/>
          <ac:spMkLst>
            <pc:docMk/>
            <pc:sldMk cId="3929501426" sldId="314"/>
            <ac:spMk id="301" creationId="{00000000-0000-0000-0000-000000000000}"/>
          </ac:spMkLst>
        </pc:spChg>
        <pc:spChg chg="mod">
          <ac:chgData name="Nils Olov Jonsson" userId="1f021c12-b294-44b8-84bb-a45edde7fcf8" providerId="ADAL" clId="{444071E6-9989-456E-8FC2-925E257BCBEF}" dt="2022-10-21T22:39:45.424" v="408" actId="207"/>
          <ac:spMkLst>
            <pc:docMk/>
            <pc:sldMk cId="3929501426" sldId="314"/>
            <ac:spMk id="304" creationId="{00000000-0000-0000-0000-000000000000}"/>
          </ac:spMkLst>
        </pc:spChg>
        <pc:spChg chg="mod">
          <ac:chgData name="Nils Olov Jonsson" userId="1f021c12-b294-44b8-84bb-a45edde7fcf8" providerId="ADAL" clId="{444071E6-9989-456E-8FC2-925E257BCBEF}" dt="2022-10-21T22:39:45.424" v="408" actId="207"/>
          <ac:spMkLst>
            <pc:docMk/>
            <pc:sldMk cId="3929501426" sldId="314"/>
            <ac:spMk id="305" creationId="{00000000-0000-0000-0000-000000000000}"/>
          </ac:spMkLst>
        </pc:spChg>
      </pc:sldChg>
      <pc:sldChg chg="delSp modSp add del mod">
        <pc:chgData name="Nils Olov Jonsson" userId="1f021c12-b294-44b8-84bb-a45edde7fcf8" providerId="ADAL" clId="{444071E6-9989-456E-8FC2-925E257BCBEF}" dt="2022-10-25T10:26:09.620" v="5685" actId="47"/>
        <pc:sldMkLst>
          <pc:docMk/>
          <pc:sldMk cId="1689689567" sldId="315"/>
        </pc:sldMkLst>
        <pc:spChg chg="mod">
          <ac:chgData name="Nils Olov Jonsson" userId="1f021c12-b294-44b8-84bb-a45edde7fcf8" providerId="ADAL" clId="{444071E6-9989-456E-8FC2-925E257BCBEF}" dt="2022-10-21T22:40:01.127" v="409" actId="207"/>
          <ac:spMkLst>
            <pc:docMk/>
            <pc:sldMk cId="1689689567" sldId="315"/>
            <ac:spMk id="2" creationId="{A4068CCA-7DE9-4BA3-9196-0B3B4D580EF9}"/>
          </ac:spMkLst>
        </pc:spChg>
        <pc:spChg chg="mod">
          <ac:chgData name="Nils Olov Jonsson" userId="1f021c12-b294-44b8-84bb-a45edde7fcf8" providerId="ADAL" clId="{444071E6-9989-456E-8FC2-925E257BCBEF}" dt="2022-10-21T22:40:01.127" v="409" actId="207"/>
          <ac:spMkLst>
            <pc:docMk/>
            <pc:sldMk cId="1689689567" sldId="315"/>
            <ac:spMk id="4" creationId="{F89DFAE1-7FCA-4520-9042-B9CEB8A8FAB2}"/>
          </ac:spMkLst>
        </pc:spChg>
        <pc:spChg chg="del">
          <ac:chgData name="Nils Olov Jonsson" userId="1f021c12-b294-44b8-84bb-a45edde7fcf8" providerId="ADAL" clId="{444071E6-9989-456E-8FC2-925E257BCBEF}" dt="2022-10-21T22:45:01.452" v="430" actId="478"/>
          <ac:spMkLst>
            <pc:docMk/>
            <pc:sldMk cId="1689689567" sldId="315"/>
            <ac:spMk id="7" creationId="{0E0CB983-049A-4C34-949A-FEAD17FF8F37}"/>
          </ac:spMkLst>
        </pc:spChg>
        <pc:spChg chg="del">
          <ac:chgData name="Nils Olov Jonsson" userId="1f021c12-b294-44b8-84bb-a45edde7fcf8" providerId="ADAL" clId="{444071E6-9989-456E-8FC2-925E257BCBEF}" dt="2022-10-21T22:45:01.452" v="430" actId="478"/>
          <ac:spMkLst>
            <pc:docMk/>
            <pc:sldMk cId="1689689567" sldId="315"/>
            <ac:spMk id="8" creationId="{7E1BF5F7-02B9-4774-8AD8-D08387D46534}"/>
          </ac:spMkLst>
        </pc:spChg>
      </pc:sldChg>
      <pc:sldChg chg="delSp modSp add del mod">
        <pc:chgData name="Nils Olov Jonsson" userId="1f021c12-b294-44b8-84bb-a45edde7fcf8" providerId="ADAL" clId="{444071E6-9989-456E-8FC2-925E257BCBEF}" dt="2022-10-23T22:57:35.531" v="2004" actId="2696"/>
        <pc:sldMkLst>
          <pc:docMk/>
          <pc:sldMk cId="142224153" sldId="316"/>
        </pc:sldMkLst>
        <pc:spChg chg="mod">
          <ac:chgData name="Nils Olov Jonsson" userId="1f021c12-b294-44b8-84bb-a45edde7fcf8" providerId="ADAL" clId="{444071E6-9989-456E-8FC2-925E257BCBEF}" dt="2022-10-21T22:40:19.936" v="410" actId="207"/>
          <ac:spMkLst>
            <pc:docMk/>
            <pc:sldMk cId="142224153" sldId="316"/>
            <ac:spMk id="2" creationId="{9AF8465D-9A0E-4861-A21A-7831B533BA1A}"/>
          </ac:spMkLst>
        </pc:spChg>
        <pc:spChg chg="del">
          <ac:chgData name="Nils Olov Jonsson" userId="1f021c12-b294-44b8-84bb-a45edde7fcf8" providerId="ADAL" clId="{444071E6-9989-456E-8FC2-925E257BCBEF}" dt="2022-10-21T22:44:54.504" v="429" actId="478"/>
          <ac:spMkLst>
            <pc:docMk/>
            <pc:sldMk cId="142224153" sldId="316"/>
            <ac:spMk id="6" creationId="{BEF97015-104C-44CE-A215-FA6DDAA0A461}"/>
          </ac:spMkLst>
        </pc:spChg>
        <pc:spChg chg="mod">
          <ac:chgData name="Nils Olov Jonsson" userId="1f021c12-b294-44b8-84bb-a45edde7fcf8" providerId="ADAL" clId="{444071E6-9989-456E-8FC2-925E257BCBEF}" dt="2022-10-21T22:40:19.936" v="410" actId="207"/>
          <ac:spMkLst>
            <pc:docMk/>
            <pc:sldMk cId="142224153" sldId="316"/>
            <ac:spMk id="7" creationId="{1DEAEDAA-5713-4034-A24D-B69F30F5CD83}"/>
          </ac:spMkLst>
        </pc:spChg>
        <pc:spChg chg="del">
          <ac:chgData name="Nils Olov Jonsson" userId="1f021c12-b294-44b8-84bb-a45edde7fcf8" providerId="ADAL" clId="{444071E6-9989-456E-8FC2-925E257BCBEF}" dt="2022-10-21T22:44:54.504" v="429" actId="478"/>
          <ac:spMkLst>
            <pc:docMk/>
            <pc:sldMk cId="142224153" sldId="316"/>
            <ac:spMk id="8" creationId="{9A3818CE-F390-4E85-9002-EBFEB2D5BA9E}"/>
          </ac:spMkLst>
        </pc:spChg>
      </pc:sldChg>
      <pc:sldChg chg="add del">
        <pc:chgData name="Nils Olov Jonsson" userId="1f021c12-b294-44b8-84bb-a45edde7fcf8" providerId="ADAL" clId="{444071E6-9989-456E-8FC2-925E257BCBEF}" dt="2022-10-25T10:26:09.620" v="5685" actId="47"/>
        <pc:sldMkLst>
          <pc:docMk/>
          <pc:sldMk cId="1499253999" sldId="316"/>
        </pc:sldMkLst>
      </pc:sldChg>
      <pc:sldChg chg="add del">
        <pc:chgData name="Nils Olov Jonsson" userId="1f021c12-b294-44b8-84bb-a45edde7fcf8" providerId="ADAL" clId="{444071E6-9989-456E-8FC2-925E257BCBEF}" dt="2022-10-25T10:26:09.620" v="5685" actId="47"/>
        <pc:sldMkLst>
          <pc:docMk/>
          <pc:sldMk cId="1013025301" sldId="317"/>
        </pc:sldMkLst>
      </pc:sldChg>
      <pc:sldChg chg="delSp modSp add del mod">
        <pc:chgData name="Nils Olov Jonsson" userId="1f021c12-b294-44b8-84bb-a45edde7fcf8" providerId="ADAL" clId="{444071E6-9989-456E-8FC2-925E257BCBEF}" dt="2022-10-23T22:57:35.531" v="2004" actId="2696"/>
        <pc:sldMkLst>
          <pc:docMk/>
          <pc:sldMk cId="4206649233" sldId="317"/>
        </pc:sldMkLst>
        <pc:spChg chg="mod">
          <ac:chgData name="Nils Olov Jonsson" userId="1f021c12-b294-44b8-84bb-a45edde7fcf8" providerId="ADAL" clId="{444071E6-9989-456E-8FC2-925E257BCBEF}" dt="2022-10-21T22:40:51.571" v="411" actId="207"/>
          <ac:spMkLst>
            <pc:docMk/>
            <pc:sldMk cId="4206649233" sldId="317"/>
            <ac:spMk id="2" creationId="{9AF8465D-9A0E-4861-A21A-7831B533BA1A}"/>
          </ac:spMkLst>
        </pc:spChg>
        <pc:spChg chg="mod">
          <ac:chgData name="Nils Olov Jonsson" userId="1f021c12-b294-44b8-84bb-a45edde7fcf8" providerId="ADAL" clId="{444071E6-9989-456E-8FC2-925E257BCBEF}" dt="2022-10-21T22:40:51.571" v="411" actId="207"/>
          <ac:spMkLst>
            <pc:docMk/>
            <pc:sldMk cId="4206649233" sldId="317"/>
            <ac:spMk id="7" creationId="{1DEAEDAA-5713-4034-A24D-B69F30F5CD83}"/>
          </ac:spMkLst>
        </pc:spChg>
        <pc:spChg chg="del">
          <ac:chgData name="Nils Olov Jonsson" userId="1f021c12-b294-44b8-84bb-a45edde7fcf8" providerId="ADAL" clId="{444071E6-9989-456E-8FC2-925E257BCBEF}" dt="2022-10-21T22:44:46.174" v="428" actId="478"/>
          <ac:spMkLst>
            <pc:docMk/>
            <pc:sldMk cId="4206649233" sldId="317"/>
            <ac:spMk id="8" creationId="{54089183-D267-4FE5-92CD-0781FC1BD167}"/>
          </ac:spMkLst>
        </pc:spChg>
        <pc:spChg chg="del">
          <ac:chgData name="Nils Olov Jonsson" userId="1f021c12-b294-44b8-84bb-a45edde7fcf8" providerId="ADAL" clId="{444071E6-9989-456E-8FC2-925E257BCBEF}" dt="2022-10-21T22:44:46.174" v="428" actId="478"/>
          <ac:spMkLst>
            <pc:docMk/>
            <pc:sldMk cId="4206649233" sldId="317"/>
            <ac:spMk id="9" creationId="{9329576A-7557-4182-96EE-FC584533D1B0}"/>
          </ac:spMkLst>
        </pc:spChg>
      </pc:sldChg>
      <pc:sldChg chg="delSp modSp add del mod">
        <pc:chgData name="Nils Olov Jonsson" userId="1f021c12-b294-44b8-84bb-a45edde7fcf8" providerId="ADAL" clId="{444071E6-9989-456E-8FC2-925E257BCBEF}" dt="2022-10-23T22:57:35.531" v="2004" actId="2696"/>
        <pc:sldMkLst>
          <pc:docMk/>
          <pc:sldMk cId="592665038" sldId="318"/>
        </pc:sldMkLst>
        <pc:spChg chg="mod">
          <ac:chgData name="Nils Olov Jonsson" userId="1f021c12-b294-44b8-84bb-a45edde7fcf8" providerId="ADAL" clId="{444071E6-9989-456E-8FC2-925E257BCBEF}" dt="2022-10-21T22:41:33.968" v="412" actId="207"/>
          <ac:spMkLst>
            <pc:docMk/>
            <pc:sldMk cId="592665038" sldId="318"/>
            <ac:spMk id="2" creationId="{406148E9-D46E-4576-8D66-0CF1D12C2CE2}"/>
          </ac:spMkLst>
        </pc:spChg>
        <pc:spChg chg="mod">
          <ac:chgData name="Nils Olov Jonsson" userId="1f021c12-b294-44b8-84bb-a45edde7fcf8" providerId="ADAL" clId="{444071E6-9989-456E-8FC2-925E257BCBEF}" dt="2022-10-21T22:41:33.968" v="412" actId="207"/>
          <ac:spMkLst>
            <pc:docMk/>
            <pc:sldMk cId="592665038" sldId="318"/>
            <ac:spMk id="4" creationId="{B8CF94A7-5823-46F4-9BE9-3E76E47B7473}"/>
          </ac:spMkLst>
        </pc:spChg>
        <pc:spChg chg="del">
          <ac:chgData name="Nils Olov Jonsson" userId="1f021c12-b294-44b8-84bb-a45edde7fcf8" providerId="ADAL" clId="{444071E6-9989-456E-8FC2-925E257BCBEF}" dt="2022-10-21T22:44:39.618" v="427" actId="478"/>
          <ac:spMkLst>
            <pc:docMk/>
            <pc:sldMk cId="592665038" sldId="318"/>
            <ac:spMk id="8" creationId="{7268C8A6-A795-4F76-BC90-25534F0D7861}"/>
          </ac:spMkLst>
        </pc:spChg>
        <pc:spChg chg="del">
          <ac:chgData name="Nils Olov Jonsson" userId="1f021c12-b294-44b8-84bb-a45edde7fcf8" providerId="ADAL" clId="{444071E6-9989-456E-8FC2-925E257BCBEF}" dt="2022-10-21T22:44:39.618" v="427" actId="478"/>
          <ac:spMkLst>
            <pc:docMk/>
            <pc:sldMk cId="592665038" sldId="318"/>
            <ac:spMk id="9" creationId="{E26621D7-2B5C-438E-8BEF-E900ADA72BBB}"/>
          </ac:spMkLst>
        </pc:spChg>
      </pc:sldChg>
      <pc:sldChg chg="add del">
        <pc:chgData name="Nils Olov Jonsson" userId="1f021c12-b294-44b8-84bb-a45edde7fcf8" providerId="ADAL" clId="{444071E6-9989-456E-8FC2-925E257BCBEF}" dt="2022-10-25T10:26:09.620" v="5685" actId="47"/>
        <pc:sldMkLst>
          <pc:docMk/>
          <pc:sldMk cId="2800775207" sldId="318"/>
        </pc:sldMkLst>
      </pc:sldChg>
      <pc:sldChg chg="delSp modSp add del mod">
        <pc:chgData name="Nils Olov Jonsson" userId="1f021c12-b294-44b8-84bb-a45edde7fcf8" providerId="ADAL" clId="{444071E6-9989-456E-8FC2-925E257BCBEF}" dt="2022-10-23T22:57:35.531" v="2004" actId="2696"/>
        <pc:sldMkLst>
          <pc:docMk/>
          <pc:sldMk cId="1816277421" sldId="319"/>
        </pc:sldMkLst>
        <pc:spChg chg="mod">
          <ac:chgData name="Nils Olov Jonsson" userId="1f021c12-b294-44b8-84bb-a45edde7fcf8" providerId="ADAL" clId="{444071E6-9989-456E-8FC2-925E257BCBEF}" dt="2022-10-21T22:41:52.826" v="413" actId="207"/>
          <ac:spMkLst>
            <pc:docMk/>
            <pc:sldMk cId="1816277421" sldId="319"/>
            <ac:spMk id="2" creationId="{7689D8CD-0424-4F88-9DE5-52BFC6600D1A}"/>
          </ac:spMkLst>
        </pc:spChg>
        <pc:spChg chg="del">
          <ac:chgData name="Nils Olov Jonsson" userId="1f021c12-b294-44b8-84bb-a45edde7fcf8" providerId="ADAL" clId="{444071E6-9989-456E-8FC2-925E257BCBEF}" dt="2022-10-21T22:44:30.615" v="426" actId="478"/>
          <ac:spMkLst>
            <pc:docMk/>
            <pc:sldMk cId="1816277421" sldId="319"/>
            <ac:spMk id="5" creationId="{7E7A0740-1D01-4455-9307-420A0BC6565B}"/>
          </ac:spMkLst>
        </pc:spChg>
        <pc:spChg chg="del">
          <ac:chgData name="Nils Olov Jonsson" userId="1f021c12-b294-44b8-84bb-a45edde7fcf8" providerId="ADAL" clId="{444071E6-9989-456E-8FC2-925E257BCBEF}" dt="2022-10-21T22:44:30.615" v="426" actId="478"/>
          <ac:spMkLst>
            <pc:docMk/>
            <pc:sldMk cId="1816277421" sldId="319"/>
            <ac:spMk id="6" creationId="{65C24EA5-55E4-4F81-A254-1D5DE8F5C388}"/>
          </ac:spMkLst>
        </pc:spChg>
      </pc:sldChg>
      <pc:sldChg chg="add del">
        <pc:chgData name="Nils Olov Jonsson" userId="1f021c12-b294-44b8-84bb-a45edde7fcf8" providerId="ADAL" clId="{444071E6-9989-456E-8FC2-925E257BCBEF}" dt="2022-10-25T10:26:09.620" v="5685" actId="47"/>
        <pc:sldMkLst>
          <pc:docMk/>
          <pc:sldMk cId="3224130697" sldId="319"/>
        </pc:sldMkLst>
      </pc:sldChg>
      <pc:sldChg chg="delSp modSp add del mod">
        <pc:chgData name="Nils Olov Jonsson" userId="1f021c12-b294-44b8-84bb-a45edde7fcf8" providerId="ADAL" clId="{444071E6-9989-456E-8FC2-925E257BCBEF}" dt="2022-10-23T22:57:35.531" v="2004" actId="2696"/>
        <pc:sldMkLst>
          <pc:docMk/>
          <pc:sldMk cId="314411428" sldId="320"/>
        </pc:sldMkLst>
        <pc:spChg chg="mod">
          <ac:chgData name="Nils Olov Jonsson" userId="1f021c12-b294-44b8-84bb-a45edde7fcf8" providerId="ADAL" clId="{444071E6-9989-456E-8FC2-925E257BCBEF}" dt="2022-10-21T22:42:03.182" v="414" actId="207"/>
          <ac:spMkLst>
            <pc:docMk/>
            <pc:sldMk cId="314411428" sldId="320"/>
            <ac:spMk id="2" creationId="{E2BDF240-3F9E-44DD-8238-776BC4656E83}"/>
          </ac:spMkLst>
        </pc:spChg>
        <pc:spChg chg="mod">
          <ac:chgData name="Nils Olov Jonsson" userId="1f021c12-b294-44b8-84bb-a45edde7fcf8" providerId="ADAL" clId="{444071E6-9989-456E-8FC2-925E257BCBEF}" dt="2022-10-21T22:42:03.182" v="414" actId="207"/>
          <ac:spMkLst>
            <pc:docMk/>
            <pc:sldMk cId="314411428" sldId="320"/>
            <ac:spMk id="8" creationId="{672B94A4-20FB-43AC-9097-E993EEC698B7}"/>
          </ac:spMkLst>
        </pc:spChg>
        <pc:spChg chg="del">
          <ac:chgData name="Nils Olov Jonsson" userId="1f021c12-b294-44b8-84bb-a45edde7fcf8" providerId="ADAL" clId="{444071E6-9989-456E-8FC2-925E257BCBEF}" dt="2022-10-21T22:44:20.075" v="425" actId="478"/>
          <ac:spMkLst>
            <pc:docMk/>
            <pc:sldMk cId="314411428" sldId="320"/>
            <ac:spMk id="9" creationId="{7F8C3FDF-8DD9-456F-A3C2-FB219ABACF12}"/>
          </ac:spMkLst>
        </pc:spChg>
        <pc:spChg chg="del">
          <ac:chgData name="Nils Olov Jonsson" userId="1f021c12-b294-44b8-84bb-a45edde7fcf8" providerId="ADAL" clId="{444071E6-9989-456E-8FC2-925E257BCBEF}" dt="2022-10-21T22:44:20.075" v="425" actId="478"/>
          <ac:spMkLst>
            <pc:docMk/>
            <pc:sldMk cId="314411428" sldId="320"/>
            <ac:spMk id="10" creationId="{3036576D-AE91-4B43-ADD5-E37F3AA15191}"/>
          </ac:spMkLst>
        </pc:spChg>
        <pc:spChg chg="mod">
          <ac:chgData name="Nils Olov Jonsson" userId="1f021c12-b294-44b8-84bb-a45edde7fcf8" providerId="ADAL" clId="{444071E6-9989-456E-8FC2-925E257BCBEF}" dt="2022-10-21T22:42:03.182" v="414" actId="207"/>
          <ac:spMkLst>
            <pc:docMk/>
            <pc:sldMk cId="314411428" sldId="320"/>
            <ac:spMk id="16" creationId="{44392EBF-D193-41E1-AA55-FB7668234E15}"/>
          </ac:spMkLst>
        </pc:spChg>
        <pc:spChg chg="mod">
          <ac:chgData name="Nils Olov Jonsson" userId="1f021c12-b294-44b8-84bb-a45edde7fcf8" providerId="ADAL" clId="{444071E6-9989-456E-8FC2-925E257BCBEF}" dt="2022-10-21T22:42:03.182" v="414" actId="207"/>
          <ac:spMkLst>
            <pc:docMk/>
            <pc:sldMk cId="314411428" sldId="320"/>
            <ac:spMk id="19" creationId="{78D40A54-C35F-428C-ADC7-84FA55F90DAC}"/>
          </ac:spMkLst>
        </pc:spChg>
      </pc:sldChg>
      <pc:sldChg chg="add del">
        <pc:chgData name="Nils Olov Jonsson" userId="1f021c12-b294-44b8-84bb-a45edde7fcf8" providerId="ADAL" clId="{444071E6-9989-456E-8FC2-925E257BCBEF}" dt="2022-10-25T10:26:09.620" v="5685" actId="47"/>
        <pc:sldMkLst>
          <pc:docMk/>
          <pc:sldMk cId="2894985030" sldId="320"/>
        </pc:sldMkLst>
      </pc:sldChg>
      <pc:sldChg chg="delSp modSp add del mod">
        <pc:chgData name="Nils Olov Jonsson" userId="1f021c12-b294-44b8-84bb-a45edde7fcf8" providerId="ADAL" clId="{444071E6-9989-456E-8FC2-925E257BCBEF}" dt="2022-10-23T22:57:35.531" v="2004" actId="2696"/>
        <pc:sldMkLst>
          <pc:docMk/>
          <pc:sldMk cId="698022855" sldId="321"/>
        </pc:sldMkLst>
        <pc:spChg chg="mod">
          <ac:chgData name="Nils Olov Jonsson" userId="1f021c12-b294-44b8-84bb-a45edde7fcf8" providerId="ADAL" clId="{444071E6-9989-456E-8FC2-925E257BCBEF}" dt="2022-10-21T22:42:15.774" v="415" actId="207"/>
          <ac:spMkLst>
            <pc:docMk/>
            <pc:sldMk cId="698022855" sldId="321"/>
            <ac:spMk id="2" creationId="{37CD63A4-23BF-42E1-B919-F9654BD9778F}"/>
          </ac:spMkLst>
        </pc:spChg>
        <pc:spChg chg="mod">
          <ac:chgData name="Nils Olov Jonsson" userId="1f021c12-b294-44b8-84bb-a45edde7fcf8" providerId="ADAL" clId="{444071E6-9989-456E-8FC2-925E257BCBEF}" dt="2022-10-21T22:42:40.699" v="417" actId="207"/>
          <ac:spMkLst>
            <pc:docMk/>
            <pc:sldMk cId="698022855" sldId="321"/>
            <ac:spMk id="4" creationId="{9BAEF597-B47C-4B7A-8AE6-0A33B007D9AD}"/>
          </ac:spMkLst>
        </pc:spChg>
        <pc:spChg chg="mod">
          <ac:chgData name="Nils Olov Jonsson" userId="1f021c12-b294-44b8-84bb-a45edde7fcf8" providerId="ADAL" clId="{444071E6-9989-456E-8FC2-925E257BCBEF}" dt="2022-10-21T22:42:15.774" v="415" actId="207"/>
          <ac:spMkLst>
            <pc:docMk/>
            <pc:sldMk cId="698022855" sldId="321"/>
            <ac:spMk id="8" creationId="{E31CBED4-87FB-4C6B-9A6F-312300983F19}"/>
          </ac:spMkLst>
        </pc:spChg>
        <pc:spChg chg="mod">
          <ac:chgData name="Nils Olov Jonsson" userId="1f021c12-b294-44b8-84bb-a45edde7fcf8" providerId="ADAL" clId="{444071E6-9989-456E-8FC2-925E257BCBEF}" dt="2022-10-21T22:42:40.699" v="417" actId="207"/>
          <ac:spMkLst>
            <pc:docMk/>
            <pc:sldMk cId="698022855" sldId="321"/>
            <ac:spMk id="9" creationId="{257B6201-4B83-4A82-B110-E21C9ACC45A3}"/>
          </ac:spMkLst>
        </pc:spChg>
        <pc:spChg chg="mod">
          <ac:chgData name="Nils Olov Jonsson" userId="1f021c12-b294-44b8-84bb-a45edde7fcf8" providerId="ADAL" clId="{444071E6-9989-456E-8FC2-925E257BCBEF}" dt="2022-10-21T22:42:15.774" v="415" actId="207"/>
          <ac:spMkLst>
            <pc:docMk/>
            <pc:sldMk cId="698022855" sldId="321"/>
            <ac:spMk id="10" creationId="{F8C5EEF6-1E9E-4054-B2DF-8EBBEA1ABD2E}"/>
          </ac:spMkLst>
        </pc:spChg>
        <pc:spChg chg="mod">
          <ac:chgData name="Nils Olov Jonsson" userId="1f021c12-b294-44b8-84bb-a45edde7fcf8" providerId="ADAL" clId="{444071E6-9989-456E-8FC2-925E257BCBEF}" dt="2022-10-21T22:42:54.876" v="418" actId="14100"/>
          <ac:spMkLst>
            <pc:docMk/>
            <pc:sldMk cId="698022855" sldId="321"/>
            <ac:spMk id="11" creationId="{824E9470-B9F5-43AB-8EC0-85891BA29E5F}"/>
          </ac:spMkLst>
        </pc:spChg>
        <pc:spChg chg="del">
          <ac:chgData name="Nils Olov Jonsson" userId="1f021c12-b294-44b8-84bb-a45edde7fcf8" providerId="ADAL" clId="{444071E6-9989-456E-8FC2-925E257BCBEF}" dt="2022-10-21T22:44:11.914" v="424" actId="478"/>
          <ac:spMkLst>
            <pc:docMk/>
            <pc:sldMk cId="698022855" sldId="321"/>
            <ac:spMk id="12" creationId="{7A94E92C-8EFB-4B09-9A10-6E6A15F3EA8E}"/>
          </ac:spMkLst>
        </pc:spChg>
        <pc:spChg chg="del">
          <ac:chgData name="Nils Olov Jonsson" userId="1f021c12-b294-44b8-84bb-a45edde7fcf8" providerId="ADAL" clId="{444071E6-9989-456E-8FC2-925E257BCBEF}" dt="2022-10-21T22:44:11.914" v="424" actId="478"/>
          <ac:spMkLst>
            <pc:docMk/>
            <pc:sldMk cId="698022855" sldId="321"/>
            <ac:spMk id="13" creationId="{8EAA7984-BCF9-4819-9684-BF5238119267}"/>
          </ac:spMkLst>
        </pc:spChg>
      </pc:sldChg>
      <pc:sldChg chg="add del">
        <pc:chgData name="Nils Olov Jonsson" userId="1f021c12-b294-44b8-84bb-a45edde7fcf8" providerId="ADAL" clId="{444071E6-9989-456E-8FC2-925E257BCBEF}" dt="2022-10-25T10:26:09.620" v="5685" actId="47"/>
        <pc:sldMkLst>
          <pc:docMk/>
          <pc:sldMk cId="3806389708" sldId="321"/>
        </pc:sldMkLst>
      </pc:sldChg>
      <pc:sldChg chg="addSp delSp modSp add mod ord">
        <pc:chgData name="Nils Olov Jonsson" userId="1f021c12-b294-44b8-84bb-a45edde7fcf8" providerId="ADAL" clId="{444071E6-9989-456E-8FC2-925E257BCBEF}" dt="2022-10-25T10:53:07.890" v="5968"/>
        <pc:sldMkLst>
          <pc:docMk/>
          <pc:sldMk cId="536104192" sldId="322"/>
        </pc:sldMkLst>
        <pc:spChg chg="mod">
          <ac:chgData name="Nils Olov Jonsson" userId="1f021c12-b294-44b8-84bb-a45edde7fcf8" providerId="ADAL" clId="{444071E6-9989-456E-8FC2-925E257BCBEF}" dt="2022-10-21T22:43:18.428" v="419" actId="207"/>
          <ac:spMkLst>
            <pc:docMk/>
            <pc:sldMk cId="536104192" sldId="322"/>
            <ac:spMk id="2" creationId="{2F4F737F-CD89-4FF7-AD85-1A5A8BBCD452}"/>
          </ac:spMkLst>
        </pc:spChg>
        <pc:spChg chg="add mod">
          <ac:chgData name="Nils Olov Jonsson" userId="1f021c12-b294-44b8-84bb-a45edde7fcf8" providerId="ADAL" clId="{444071E6-9989-456E-8FC2-925E257BCBEF}" dt="2022-10-25T10:53:07.890" v="5968"/>
          <ac:spMkLst>
            <pc:docMk/>
            <pc:sldMk cId="536104192" sldId="322"/>
            <ac:spMk id="3" creationId="{0B5C46DC-C248-9932-5386-C01E960F85FF}"/>
          </ac:spMkLst>
        </pc:spChg>
        <pc:spChg chg="mod">
          <ac:chgData name="Nils Olov Jonsson" userId="1f021c12-b294-44b8-84bb-a45edde7fcf8" providerId="ADAL" clId="{444071E6-9989-456E-8FC2-925E257BCBEF}" dt="2022-10-21T22:43:18.428" v="419" actId="207"/>
          <ac:spMkLst>
            <pc:docMk/>
            <pc:sldMk cId="536104192" sldId="322"/>
            <ac:spMk id="4" creationId="{C83F18A6-6FBA-4913-B45D-7213BC4E469C}"/>
          </ac:spMkLst>
        </pc:spChg>
        <pc:spChg chg="mod">
          <ac:chgData name="Nils Olov Jonsson" userId="1f021c12-b294-44b8-84bb-a45edde7fcf8" providerId="ADAL" clId="{444071E6-9989-456E-8FC2-925E257BCBEF}" dt="2022-10-21T22:43:32.237" v="420" actId="207"/>
          <ac:spMkLst>
            <pc:docMk/>
            <pc:sldMk cId="536104192" sldId="322"/>
            <ac:spMk id="7" creationId="{B92DCC2A-0AD8-4362-A766-CB0467BE9BE5}"/>
          </ac:spMkLst>
        </pc:spChg>
        <pc:spChg chg="del">
          <ac:chgData name="Nils Olov Jonsson" userId="1f021c12-b294-44b8-84bb-a45edde7fcf8" providerId="ADAL" clId="{444071E6-9989-456E-8FC2-925E257BCBEF}" dt="2022-10-21T22:43:53.070" v="423" actId="478"/>
          <ac:spMkLst>
            <pc:docMk/>
            <pc:sldMk cId="536104192" sldId="322"/>
            <ac:spMk id="8" creationId="{402229A5-F696-4B97-BDB0-187C4DC43CDD}"/>
          </ac:spMkLst>
        </pc:spChg>
        <pc:spChg chg="del mod">
          <ac:chgData name="Nils Olov Jonsson" userId="1f021c12-b294-44b8-84bb-a45edde7fcf8" providerId="ADAL" clId="{444071E6-9989-456E-8FC2-925E257BCBEF}" dt="2022-10-21T22:43:53.070" v="423" actId="478"/>
          <ac:spMkLst>
            <pc:docMk/>
            <pc:sldMk cId="536104192" sldId="322"/>
            <ac:spMk id="9" creationId="{579BC019-7EA3-4E8B-B884-B0C3B8014CB8}"/>
          </ac:spMkLst>
        </pc:spChg>
        <pc:picChg chg="mod">
          <ac:chgData name="Nils Olov Jonsson" userId="1f021c12-b294-44b8-84bb-a45edde7fcf8" providerId="ADAL" clId="{444071E6-9989-456E-8FC2-925E257BCBEF}" dt="2022-10-21T22:43:42.465" v="421" actId="14100"/>
          <ac:picMkLst>
            <pc:docMk/>
            <pc:sldMk cId="536104192" sldId="322"/>
            <ac:picMk id="14339" creationId="{5A07827D-C87B-4CAB-91FA-498AE2D6E97D}"/>
          </ac:picMkLst>
        </pc:picChg>
      </pc:sldChg>
      <pc:sldChg chg="delSp modSp add del mod">
        <pc:chgData name="Nils Olov Jonsson" userId="1f021c12-b294-44b8-84bb-a45edde7fcf8" providerId="ADAL" clId="{444071E6-9989-456E-8FC2-925E257BCBEF}" dt="2022-10-25T10:26:09.620" v="5685" actId="47"/>
        <pc:sldMkLst>
          <pc:docMk/>
          <pc:sldMk cId="2924730923" sldId="323"/>
        </pc:sldMkLst>
        <pc:spChg chg="mod">
          <ac:chgData name="Nils Olov Jonsson" userId="1f021c12-b294-44b8-84bb-a45edde7fcf8" providerId="ADAL" clId="{444071E6-9989-456E-8FC2-925E257BCBEF}" dt="2022-10-21T22:48:21.319" v="446" actId="207"/>
          <ac:spMkLst>
            <pc:docMk/>
            <pc:sldMk cId="2924730923" sldId="323"/>
            <ac:spMk id="2" creationId="{A7ECEAD0-3524-4C5C-A161-CEE657F70F90}"/>
          </ac:spMkLst>
        </pc:spChg>
        <pc:spChg chg="mod">
          <ac:chgData name="Nils Olov Jonsson" userId="1f021c12-b294-44b8-84bb-a45edde7fcf8" providerId="ADAL" clId="{444071E6-9989-456E-8FC2-925E257BCBEF}" dt="2022-10-21T22:48:21.319" v="446" actId="207"/>
          <ac:spMkLst>
            <pc:docMk/>
            <pc:sldMk cId="2924730923" sldId="323"/>
            <ac:spMk id="4" creationId="{385673E1-1345-4D47-9658-81417FF3B075}"/>
          </ac:spMkLst>
        </pc:spChg>
        <pc:spChg chg="mod">
          <ac:chgData name="Nils Olov Jonsson" userId="1f021c12-b294-44b8-84bb-a45edde7fcf8" providerId="ADAL" clId="{444071E6-9989-456E-8FC2-925E257BCBEF}" dt="2022-10-21T22:48:21.319" v="446" actId="207"/>
          <ac:spMkLst>
            <pc:docMk/>
            <pc:sldMk cId="2924730923" sldId="323"/>
            <ac:spMk id="6" creationId="{1CD2A2AC-F434-46D8-8DD7-377F261CBA47}"/>
          </ac:spMkLst>
        </pc:spChg>
        <pc:spChg chg="mod">
          <ac:chgData name="Nils Olov Jonsson" userId="1f021c12-b294-44b8-84bb-a45edde7fcf8" providerId="ADAL" clId="{444071E6-9989-456E-8FC2-925E257BCBEF}" dt="2022-10-21T22:48:21.319" v="446" actId="207"/>
          <ac:spMkLst>
            <pc:docMk/>
            <pc:sldMk cId="2924730923" sldId="323"/>
            <ac:spMk id="9" creationId="{107A9AA5-9CF4-481E-BE1C-D536670D7125}"/>
          </ac:spMkLst>
        </pc:spChg>
        <pc:spChg chg="del mod">
          <ac:chgData name="Nils Olov Jonsson" userId="1f021c12-b294-44b8-84bb-a45edde7fcf8" providerId="ADAL" clId="{444071E6-9989-456E-8FC2-925E257BCBEF}" dt="2022-10-21T22:48:10.106" v="445" actId="478"/>
          <ac:spMkLst>
            <pc:docMk/>
            <pc:sldMk cId="2924730923" sldId="323"/>
            <ac:spMk id="10" creationId="{71344A6B-1712-4306-9D00-962A35E08DA6}"/>
          </ac:spMkLst>
        </pc:spChg>
        <pc:spChg chg="del mod">
          <ac:chgData name="Nils Olov Jonsson" userId="1f021c12-b294-44b8-84bb-a45edde7fcf8" providerId="ADAL" clId="{444071E6-9989-456E-8FC2-925E257BCBEF}" dt="2022-10-21T22:48:10.106" v="445" actId="478"/>
          <ac:spMkLst>
            <pc:docMk/>
            <pc:sldMk cId="2924730923" sldId="323"/>
            <ac:spMk id="11" creationId="{F221B26D-A180-4AEE-A071-A7A3DC1F9A21}"/>
          </ac:spMkLst>
        </pc:spChg>
      </pc:sldChg>
      <pc:sldChg chg="delSp modSp add del mod">
        <pc:chgData name="Nils Olov Jonsson" userId="1f021c12-b294-44b8-84bb-a45edde7fcf8" providerId="ADAL" clId="{444071E6-9989-456E-8FC2-925E257BCBEF}" dt="2022-10-25T10:26:09.620" v="5685" actId="47"/>
        <pc:sldMkLst>
          <pc:docMk/>
          <pc:sldMk cId="121552784" sldId="324"/>
        </pc:sldMkLst>
        <pc:spChg chg="mod">
          <ac:chgData name="Nils Olov Jonsson" userId="1f021c12-b294-44b8-84bb-a45edde7fcf8" providerId="ADAL" clId="{444071E6-9989-456E-8FC2-925E257BCBEF}" dt="2022-10-21T22:48:56.967" v="448" actId="207"/>
          <ac:spMkLst>
            <pc:docMk/>
            <pc:sldMk cId="121552784" sldId="324"/>
            <ac:spMk id="2" creationId="{EA14B6F7-0DDD-41B9-8E14-7D5EBD25A17C}"/>
          </ac:spMkLst>
        </pc:spChg>
        <pc:spChg chg="del">
          <ac:chgData name="Nils Olov Jonsson" userId="1f021c12-b294-44b8-84bb-a45edde7fcf8" providerId="ADAL" clId="{444071E6-9989-456E-8FC2-925E257BCBEF}" dt="2022-10-21T22:49:20.404" v="451" actId="478"/>
          <ac:spMkLst>
            <pc:docMk/>
            <pc:sldMk cId="121552784" sldId="324"/>
            <ac:spMk id="6" creationId="{9155A549-263C-42F6-9AF9-36B41A758F0F}"/>
          </ac:spMkLst>
        </pc:spChg>
        <pc:spChg chg="del">
          <ac:chgData name="Nils Olov Jonsson" userId="1f021c12-b294-44b8-84bb-a45edde7fcf8" providerId="ADAL" clId="{444071E6-9989-456E-8FC2-925E257BCBEF}" dt="2022-10-21T22:49:20.404" v="451" actId="478"/>
          <ac:spMkLst>
            <pc:docMk/>
            <pc:sldMk cId="121552784" sldId="324"/>
            <ac:spMk id="7" creationId="{1B1B76B8-D37D-4CB2-9651-DA0532E4A9E8}"/>
          </ac:spMkLst>
        </pc:spChg>
        <pc:spChg chg="mod">
          <ac:chgData name="Nils Olov Jonsson" userId="1f021c12-b294-44b8-84bb-a45edde7fcf8" providerId="ADAL" clId="{444071E6-9989-456E-8FC2-925E257BCBEF}" dt="2022-10-21T22:48:56.967" v="448" actId="207"/>
          <ac:spMkLst>
            <pc:docMk/>
            <pc:sldMk cId="121552784" sldId="324"/>
            <ac:spMk id="11" creationId="{4C80A5CA-D74B-41E8-A948-CDF418C348EF}"/>
          </ac:spMkLst>
        </pc:spChg>
      </pc:sldChg>
      <pc:sldChg chg="addSp delSp modSp add mod ord">
        <pc:chgData name="Nils Olov Jonsson" userId="1f021c12-b294-44b8-84bb-a45edde7fcf8" providerId="ADAL" clId="{444071E6-9989-456E-8FC2-925E257BCBEF}" dt="2022-10-25T10:53:07.012" v="5967"/>
        <pc:sldMkLst>
          <pc:docMk/>
          <pc:sldMk cId="2817785356" sldId="325"/>
        </pc:sldMkLst>
        <pc:spChg chg="mod">
          <ac:chgData name="Nils Olov Jonsson" userId="1f021c12-b294-44b8-84bb-a45edde7fcf8" providerId="ADAL" clId="{444071E6-9989-456E-8FC2-925E257BCBEF}" dt="2022-10-21T22:49:10.441" v="449" actId="207"/>
          <ac:spMkLst>
            <pc:docMk/>
            <pc:sldMk cId="2817785356" sldId="325"/>
            <ac:spMk id="2" creationId="{B7289816-9D81-4DFD-8152-3E0BFAD8E1BA}"/>
          </ac:spMkLst>
        </pc:spChg>
        <pc:spChg chg="add mod">
          <ac:chgData name="Nils Olov Jonsson" userId="1f021c12-b294-44b8-84bb-a45edde7fcf8" providerId="ADAL" clId="{444071E6-9989-456E-8FC2-925E257BCBEF}" dt="2022-10-25T10:53:07.012" v="5967"/>
          <ac:spMkLst>
            <pc:docMk/>
            <pc:sldMk cId="2817785356" sldId="325"/>
            <ac:spMk id="3" creationId="{FAF27BA7-1800-82D2-B9EE-C69233F5696A}"/>
          </ac:spMkLst>
        </pc:spChg>
        <pc:spChg chg="del">
          <ac:chgData name="Nils Olov Jonsson" userId="1f021c12-b294-44b8-84bb-a45edde7fcf8" providerId="ADAL" clId="{444071E6-9989-456E-8FC2-925E257BCBEF}" dt="2022-10-21T22:49:14.742" v="450" actId="478"/>
          <ac:spMkLst>
            <pc:docMk/>
            <pc:sldMk cId="2817785356" sldId="325"/>
            <ac:spMk id="5" creationId="{2E438BEB-3372-4FCA-867C-9695933602C8}"/>
          </ac:spMkLst>
        </pc:spChg>
        <pc:spChg chg="mod">
          <ac:chgData name="Nils Olov Jonsson" userId="1f021c12-b294-44b8-84bb-a45edde7fcf8" providerId="ADAL" clId="{444071E6-9989-456E-8FC2-925E257BCBEF}" dt="2022-10-21T22:49:10.441" v="449" actId="207"/>
          <ac:spMkLst>
            <pc:docMk/>
            <pc:sldMk cId="2817785356" sldId="325"/>
            <ac:spMk id="6" creationId="{1D73FE66-52E2-4F97-A88A-1D144696F91F}"/>
          </ac:spMkLst>
        </pc:spChg>
        <pc:spChg chg="del">
          <ac:chgData name="Nils Olov Jonsson" userId="1f021c12-b294-44b8-84bb-a45edde7fcf8" providerId="ADAL" clId="{444071E6-9989-456E-8FC2-925E257BCBEF}" dt="2022-10-21T22:49:14.742" v="450" actId="478"/>
          <ac:spMkLst>
            <pc:docMk/>
            <pc:sldMk cId="2817785356" sldId="325"/>
            <ac:spMk id="7" creationId="{E2BA2653-5415-44D8-A0E9-CEBB2E1F09CC}"/>
          </ac:spMkLst>
        </pc:spChg>
      </pc:sldChg>
      <pc:sldChg chg="addSp delSp modSp add mod ord">
        <pc:chgData name="Nils Olov Jonsson" userId="1f021c12-b294-44b8-84bb-a45edde7fcf8" providerId="ADAL" clId="{444071E6-9989-456E-8FC2-925E257BCBEF}" dt="2022-10-25T10:53:03.262" v="5963"/>
        <pc:sldMkLst>
          <pc:docMk/>
          <pc:sldMk cId="3974083659" sldId="326"/>
        </pc:sldMkLst>
        <pc:spChg chg="add mod">
          <ac:chgData name="Nils Olov Jonsson" userId="1f021c12-b294-44b8-84bb-a45edde7fcf8" providerId="ADAL" clId="{444071E6-9989-456E-8FC2-925E257BCBEF}" dt="2022-10-25T10:53:03.262" v="5963"/>
          <ac:spMkLst>
            <pc:docMk/>
            <pc:sldMk cId="3974083659" sldId="326"/>
            <ac:spMk id="3" creationId="{D3073761-8C4C-A2C5-016E-65250B91012E}"/>
          </ac:spMkLst>
        </pc:spChg>
        <pc:spChg chg="mod">
          <ac:chgData name="Nils Olov Jonsson" userId="1f021c12-b294-44b8-84bb-a45edde7fcf8" providerId="ADAL" clId="{444071E6-9989-456E-8FC2-925E257BCBEF}" dt="2022-10-21T22:49:38.316" v="453" actId="207"/>
          <ac:spMkLst>
            <pc:docMk/>
            <pc:sldMk cId="3974083659" sldId="326"/>
            <ac:spMk id="5" creationId="{8D49E7D9-07D8-4060-B134-CE78B6452D48}"/>
          </ac:spMkLst>
        </pc:spChg>
        <pc:spChg chg="mod">
          <ac:chgData name="Nils Olov Jonsson" userId="1f021c12-b294-44b8-84bb-a45edde7fcf8" providerId="ADAL" clId="{444071E6-9989-456E-8FC2-925E257BCBEF}" dt="2022-10-21T22:49:38.316" v="453" actId="207"/>
          <ac:spMkLst>
            <pc:docMk/>
            <pc:sldMk cId="3974083659" sldId="326"/>
            <ac:spMk id="9" creationId="{AD4B3C40-E94E-445C-A0C8-B31A9CFA9B6E}"/>
          </ac:spMkLst>
        </pc:spChg>
        <pc:spChg chg="mod">
          <ac:chgData name="Nils Olov Jonsson" userId="1f021c12-b294-44b8-84bb-a45edde7fcf8" providerId="ADAL" clId="{444071E6-9989-456E-8FC2-925E257BCBEF}" dt="2022-10-21T22:49:38.316" v="453" actId="207"/>
          <ac:spMkLst>
            <pc:docMk/>
            <pc:sldMk cId="3974083659" sldId="326"/>
            <ac:spMk id="10" creationId="{AA79BC4B-A28E-46D1-9DA1-58419B7D1F7F}"/>
          </ac:spMkLst>
        </pc:spChg>
        <pc:spChg chg="del">
          <ac:chgData name="Nils Olov Jonsson" userId="1f021c12-b294-44b8-84bb-a45edde7fcf8" providerId="ADAL" clId="{444071E6-9989-456E-8FC2-925E257BCBEF}" dt="2022-10-21T22:49:32.010" v="452" actId="478"/>
          <ac:spMkLst>
            <pc:docMk/>
            <pc:sldMk cId="3974083659" sldId="326"/>
            <ac:spMk id="11" creationId="{AEAD562E-567C-43F9-9FEF-26A302024B4B}"/>
          </ac:spMkLst>
        </pc:spChg>
        <pc:spChg chg="del">
          <ac:chgData name="Nils Olov Jonsson" userId="1f021c12-b294-44b8-84bb-a45edde7fcf8" providerId="ADAL" clId="{444071E6-9989-456E-8FC2-925E257BCBEF}" dt="2022-10-21T22:49:32.010" v="452" actId="478"/>
          <ac:spMkLst>
            <pc:docMk/>
            <pc:sldMk cId="3974083659" sldId="326"/>
            <ac:spMk id="12" creationId="{87B451D6-244A-4604-BD24-6401BBB7F15F}"/>
          </ac:spMkLst>
        </pc:spChg>
      </pc:sldChg>
      <pc:sldChg chg="delSp modSp add del mod">
        <pc:chgData name="Nils Olov Jonsson" userId="1f021c12-b294-44b8-84bb-a45edde7fcf8" providerId="ADAL" clId="{444071E6-9989-456E-8FC2-925E257BCBEF}" dt="2022-10-25T10:26:09.620" v="5685" actId="47"/>
        <pc:sldMkLst>
          <pc:docMk/>
          <pc:sldMk cId="2954387542" sldId="327"/>
        </pc:sldMkLst>
        <pc:spChg chg="mod">
          <ac:chgData name="Nils Olov Jonsson" userId="1f021c12-b294-44b8-84bb-a45edde7fcf8" providerId="ADAL" clId="{444071E6-9989-456E-8FC2-925E257BCBEF}" dt="2022-10-21T22:49:56.634" v="455" actId="207"/>
          <ac:spMkLst>
            <pc:docMk/>
            <pc:sldMk cId="2954387542" sldId="327"/>
            <ac:spMk id="4" creationId="{B2DFF082-0A22-49A2-8D9F-2469E856DAF1}"/>
          </ac:spMkLst>
        </pc:spChg>
        <pc:spChg chg="mod">
          <ac:chgData name="Nils Olov Jonsson" userId="1f021c12-b294-44b8-84bb-a45edde7fcf8" providerId="ADAL" clId="{444071E6-9989-456E-8FC2-925E257BCBEF}" dt="2022-10-21T22:49:56.634" v="455" actId="207"/>
          <ac:spMkLst>
            <pc:docMk/>
            <pc:sldMk cId="2954387542" sldId="327"/>
            <ac:spMk id="5" creationId="{E493F77D-E49E-446F-BA2A-5D680934EADF}"/>
          </ac:spMkLst>
        </pc:spChg>
        <pc:spChg chg="del">
          <ac:chgData name="Nils Olov Jonsson" userId="1f021c12-b294-44b8-84bb-a45edde7fcf8" providerId="ADAL" clId="{444071E6-9989-456E-8FC2-925E257BCBEF}" dt="2022-10-21T22:49:51.115" v="454" actId="478"/>
          <ac:spMkLst>
            <pc:docMk/>
            <pc:sldMk cId="2954387542" sldId="327"/>
            <ac:spMk id="7" creationId="{84E6060C-9C38-4D42-8ED5-4FD7415C8E95}"/>
          </ac:spMkLst>
        </pc:spChg>
        <pc:spChg chg="del">
          <ac:chgData name="Nils Olov Jonsson" userId="1f021c12-b294-44b8-84bb-a45edde7fcf8" providerId="ADAL" clId="{444071E6-9989-456E-8FC2-925E257BCBEF}" dt="2022-10-21T22:49:51.115" v="454" actId="478"/>
          <ac:spMkLst>
            <pc:docMk/>
            <pc:sldMk cId="2954387542" sldId="327"/>
            <ac:spMk id="8" creationId="{B339A88A-2052-4ED9-8BB7-DF45B3AC4E63}"/>
          </ac:spMkLst>
        </pc:spChg>
      </pc:sldChg>
      <pc:sldChg chg="addSp delSp modSp add mod ord">
        <pc:chgData name="Nils Olov Jonsson" userId="1f021c12-b294-44b8-84bb-a45edde7fcf8" providerId="ADAL" clId="{444071E6-9989-456E-8FC2-925E257BCBEF}" dt="2022-10-25T10:53:04.219" v="5964"/>
        <pc:sldMkLst>
          <pc:docMk/>
          <pc:sldMk cId="502669498" sldId="328"/>
        </pc:sldMkLst>
        <pc:spChg chg="add mod">
          <ac:chgData name="Nils Olov Jonsson" userId="1f021c12-b294-44b8-84bb-a45edde7fcf8" providerId="ADAL" clId="{444071E6-9989-456E-8FC2-925E257BCBEF}" dt="2022-10-25T10:53:04.219" v="5964"/>
          <ac:spMkLst>
            <pc:docMk/>
            <pc:sldMk cId="502669498" sldId="328"/>
            <ac:spMk id="3" creationId="{C89925EC-49A8-A3BC-4D00-5784B76D2944}"/>
          </ac:spMkLst>
        </pc:spChg>
        <pc:spChg chg="del">
          <ac:chgData name="Nils Olov Jonsson" userId="1f021c12-b294-44b8-84bb-a45edde7fcf8" providerId="ADAL" clId="{444071E6-9989-456E-8FC2-925E257BCBEF}" dt="2022-10-21T22:52:02.197" v="462" actId="478"/>
          <ac:spMkLst>
            <pc:docMk/>
            <pc:sldMk cId="502669498" sldId="328"/>
            <ac:spMk id="5" creationId="{F747F8A8-D646-45AD-87FB-688F11001C4D}"/>
          </ac:spMkLst>
        </pc:spChg>
        <pc:spChg chg="del">
          <ac:chgData name="Nils Olov Jonsson" userId="1f021c12-b294-44b8-84bb-a45edde7fcf8" providerId="ADAL" clId="{444071E6-9989-456E-8FC2-925E257BCBEF}" dt="2022-10-21T22:52:02.197" v="462" actId="478"/>
          <ac:spMkLst>
            <pc:docMk/>
            <pc:sldMk cId="502669498" sldId="328"/>
            <ac:spMk id="6" creationId="{413CE238-1123-42AE-84C7-722828AB846F}"/>
          </ac:spMkLst>
        </pc:spChg>
      </pc:sldChg>
      <pc:sldChg chg="addSp delSp modSp add mod ord setBg">
        <pc:chgData name="Nils Olov Jonsson" userId="1f021c12-b294-44b8-84bb-a45edde7fcf8" providerId="ADAL" clId="{444071E6-9989-456E-8FC2-925E257BCBEF}" dt="2022-10-25T10:50:52.595" v="5937"/>
        <pc:sldMkLst>
          <pc:docMk/>
          <pc:sldMk cId="4292655742" sldId="427"/>
        </pc:sldMkLst>
        <pc:spChg chg="add mod">
          <ac:chgData name="Nils Olov Jonsson" userId="1f021c12-b294-44b8-84bb-a45edde7fcf8" providerId="ADAL" clId="{444071E6-9989-456E-8FC2-925E257BCBEF}" dt="2022-10-25T10:50:52.595" v="5937"/>
          <ac:spMkLst>
            <pc:docMk/>
            <pc:sldMk cId="4292655742" sldId="427"/>
            <ac:spMk id="2" creationId="{2F1B7C0B-3130-2C82-FC54-AC592D671C1C}"/>
          </ac:spMkLst>
        </pc:spChg>
        <pc:spChg chg="del">
          <ac:chgData name="Nils Olov Jonsson" userId="1f021c12-b294-44b8-84bb-a45edde7fcf8" providerId="ADAL" clId="{444071E6-9989-456E-8FC2-925E257BCBEF}" dt="2022-10-21T22:46:44.643" v="439" actId="478"/>
          <ac:spMkLst>
            <pc:docMk/>
            <pc:sldMk cId="4292655742" sldId="427"/>
            <ac:spMk id="9" creationId="{A002427E-0254-4BC4-84EA-AB4F0296FE26}"/>
          </ac:spMkLst>
        </pc:spChg>
        <pc:spChg chg="del">
          <ac:chgData name="Nils Olov Jonsson" userId="1f021c12-b294-44b8-84bb-a45edde7fcf8" providerId="ADAL" clId="{444071E6-9989-456E-8FC2-925E257BCBEF}" dt="2022-10-21T22:46:44.643" v="439" actId="478"/>
          <ac:spMkLst>
            <pc:docMk/>
            <pc:sldMk cId="4292655742" sldId="427"/>
            <ac:spMk id="10" creationId="{DD69D27A-30C1-4586-A350-20422118258B}"/>
          </ac:spMkLst>
        </pc:spChg>
        <pc:graphicFrameChg chg="mod modGraphic">
          <ac:chgData name="Nils Olov Jonsson" userId="1f021c12-b294-44b8-84bb-a45edde7fcf8" providerId="ADAL" clId="{444071E6-9989-456E-8FC2-925E257BCBEF}" dt="2022-10-24T16:27:23.543" v="3515" actId="20577"/>
          <ac:graphicFrameMkLst>
            <pc:docMk/>
            <pc:sldMk cId="4292655742" sldId="427"/>
            <ac:graphicFrameMk id="115" creationId="{00000000-0000-0000-0000-000000000000}"/>
          </ac:graphicFrameMkLst>
        </pc:graphicFrameChg>
        <pc:cxnChg chg="mod">
          <ac:chgData name="Nils Olov Jonsson" userId="1f021c12-b294-44b8-84bb-a45edde7fcf8" providerId="ADAL" clId="{444071E6-9989-456E-8FC2-925E257BCBEF}" dt="2022-10-24T16:24:34.603" v="3490" actId="14100"/>
          <ac:cxnSpMkLst>
            <pc:docMk/>
            <pc:sldMk cId="4292655742" sldId="427"/>
            <ac:cxnSpMk id="3" creationId="{509CC36F-221A-7A72-C748-A1A4E75AC0D2}"/>
          </ac:cxnSpMkLst>
        </pc:cxnChg>
      </pc:sldChg>
      <pc:sldChg chg="addSp delSp modSp add mod ord setBg modAnim">
        <pc:chgData name="Nils Olov Jonsson" userId="1f021c12-b294-44b8-84bb-a45edde7fcf8" providerId="ADAL" clId="{444071E6-9989-456E-8FC2-925E257BCBEF}" dt="2022-10-25T10:53:15.186" v="5976"/>
        <pc:sldMkLst>
          <pc:docMk/>
          <pc:sldMk cId="847148338" sldId="429"/>
        </pc:sldMkLst>
        <pc:spChg chg="add mod">
          <ac:chgData name="Nils Olov Jonsson" userId="1f021c12-b294-44b8-84bb-a45edde7fcf8" providerId="ADAL" clId="{444071E6-9989-456E-8FC2-925E257BCBEF}" dt="2022-10-24T17:34:31.272" v="4574" actId="164"/>
          <ac:spMkLst>
            <pc:docMk/>
            <pc:sldMk cId="847148338" sldId="429"/>
            <ac:spMk id="2" creationId="{787A52E0-41DD-CC3B-88A9-F43D28ECB6F6}"/>
          </ac:spMkLst>
        </pc:spChg>
        <pc:spChg chg="add mod">
          <ac:chgData name="Nils Olov Jonsson" userId="1f021c12-b294-44b8-84bb-a45edde7fcf8" providerId="ADAL" clId="{444071E6-9989-456E-8FC2-925E257BCBEF}" dt="2022-10-24T17:34:31.272" v="4574" actId="164"/>
          <ac:spMkLst>
            <pc:docMk/>
            <pc:sldMk cId="847148338" sldId="429"/>
            <ac:spMk id="3" creationId="{0FBD7B92-C348-03DC-A7CF-E667C48AF3E4}"/>
          </ac:spMkLst>
        </pc:spChg>
        <pc:spChg chg="add mod">
          <ac:chgData name="Nils Olov Jonsson" userId="1f021c12-b294-44b8-84bb-a45edde7fcf8" providerId="ADAL" clId="{444071E6-9989-456E-8FC2-925E257BCBEF}" dt="2022-10-24T17:34:31.272" v="4574" actId="164"/>
          <ac:spMkLst>
            <pc:docMk/>
            <pc:sldMk cId="847148338" sldId="429"/>
            <ac:spMk id="4" creationId="{B89150F2-CFF6-DE4B-678B-280A692421A4}"/>
          </ac:spMkLst>
        </pc:spChg>
        <pc:spChg chg="add mod">
          <ac:chgData name="Nils Olov Jonsson" userId="1f021c12-b294-44b8-84bb-a45edde7fcf8" providerId="ADAL" clId="{444071E6-9989-456E-8FC2-925E257BCBEF}" dt="2022-10-24T17:34:31.272" v="4574" actId="164"/>
          <ac:spMkLst>
            <pc:docMk/>
            <pc:sldMk cId="847148338" sldId="429"/>
            <ac:spMk id="5" creationId="{76B9246F-5DD8-3C9D-592C-46FB78906A04}"/>
          </ac:spMkLst>
        </pc:spChg>
        <pc:spChg chg="add mod">
          <ac:chgData name="Nils Olov Jonsson" userId="1f021c12-b294-44b8-84bb-a45edde7fcf8" providerId="ADAL" clId="{444071E6-9989-456E-8FC2-925E257BCBEF}" dt="2022-10-25T10:53:15.186" v="5976"/>
          <ac:spMkLst>
            <pc:docMk/>
            <pc:sldMk cId="847148338" sldId="429"/>
            <ac:spMk id="7" creationId="{8D4FEAEF-9FB2-9BA3-7BD1-823A011C8A1D}"/>
          </ac:spMkLst>
        </pc:spChg>
        <pc:spChg chg="del">
          <ac:chgData name="Nils Olov Jonsson" userId="1f021c12-b294-44b8-84bb-a45edde7fcf8" providerId="ADAL" clId="{444071E6-9989-456E-8FC2-925E257BCBEF}" dt="2022-10-21T22:46:33.271" v="438" actId="478"/>
          <ac:spMkLst>
            <pc:docMk/>
            <pc:sldMk cId="847148338" sldId="429"/>
            <ac:spMk id="8" creationId="{48F2573B-6FD3-43C7-813A-BC1DB2209392}"/>
          </ac:spMkLst>
        </pc:spChg>
        <pc:spChg chg="del">
          <ac:chgData name="Nils Olov Jonsson" userId="1f021c12-b294-44b8-84bb-a45edde7fcf8" providerId="ADAL" clId="{444071E6-9989-456E-8FC2-925E257BCBEF}" dt="2022-10-21T22:46:33.271" v="438" actId="478"/>
          <ac:spMkLst>
            <pc:docMk/>
            <pc:sldMk cId="847148338" sldId="429"/>
            <ac:spMk id="9" creationId="{4EF99D6B-6DE9-47A3-AB2B-EC2BEB20396C}"/>
          </ac:spMkLst>
        </pc:spChg>
        <pc:grpChg chg="add mod">
          <ac:chgData name="Nils Olov Jonsson" userId="1f021c12-b294-44b8-84bb-a45edde7fcf8" providerId="ADAL" clId="{444071E6-9989-456E-8FC2-925E257BCBEF}" dt="2022-10-24T17:36:04.567" v="4579" actId="1076"/>
          <ac:grpSpMkLst>
            <pc:docMk/>
            <pc:sldMk cId="847148338" sldId="429"/>
            <ac:grpSpMk id="6" creationId="{7CF98E6F-99A5-C3B9-B768-B777435EFECC}"/>
          </ac:grpSpMkLst>
        </pc:grpChg>
        <pc:graphicFrameChg chg="mod modGraphic">
          <ac:chgData name="Nils Olov Jonsson" userId="1f021c12-b294-44b8-84bb-a45edde7fcf8" providerId="ADAL" clId="{444071E6-9989-456E-8FC2-925E257BCBEF}" dt="2022-10-24T18:20:30.226" v="4602" actId="20577"/>
          <ac:graphicFrameMkLst>
            <pc:docMk/>
            <pc:sldMk cId="847148338" sldId="429"/>
            <ac:graphicFrameMk id="142" creationId="{00000000-0000-0000-0000-000000000000}"/>
          </ac:graphicFrameMkLst>
        </pc:graphicFrameChg>
      </pc:sldChg>
      <pc:sldChg chg="addSp modSp add mod ord">
        <pc:chgData name="Nils Olov Jonsson" userId="1f021c12-b294-44b8-84bb-a45edde7fcf8" providerId="ADAL" clId="{444071E6-9989-456E-8FC2-925E257BCBEF}" dt="2022-10-25T10:53:06.070" v="5966"/>
        <pc:sldMkLst>
          <pc:docMk/>
          <pc:sldMk cId="1416629264" sldId="435"/>
        </pc:sldMkLst>
        <pc:spChg chg="add mod">
          <ac:chgData name="Nils Olov Jonsson" userId="1f021c12-b294-44b8-84bb-a45edde7fcf8" providerId="ADAL" clId="{444071E6-9989-456E-8FC2-925E257BCBEF}" dt="2022-10-25T10:53:06.070" v="5966"/>
          <ac:spMkLst>
            <pc:docMk/>
            <pc:sldMk cId="1416629264" sldId="435"/>
            <ac:spMk id="3" creationId="{6A491E01-6259-5CA1-7BA4-815252E22A2F}"/>
          </ac:spMkLst>
        </pc:spChg>
        <pc:spChg chg="mod">
          <ac:chgData name="Nils Olov Jonsson" userId="1f021c12-b294-44b8-84bb-a45edde7fcf8" providerId="ADAL" clId="{444071E6-9989-456E-8FC2-925E257BCBEF}" dt="2022-10-21T22:50:23.381" v="457" actId="1076"/>
          <ac:spMkLst>
            <pc:docMk/>
            <pc:sldMk cId="1416629264" sldId="435"/>
            <ac:spMk id="9" creationId="{83E28F96-60EC-4FBD-9F8D-3F5C5958AE02}"/>
          </ac:spMkLst>
        </pc:spChg>
        <pc:spChg chg="mod">
          <ac:chgData name="Nils Olov Jonsson" userId="1f021c12-b294-44b8-84bb-a45edde7fcf8" providerId="ADAL" clId="{444071E6-9989-456E-8FC2-925E257BCBEF}" dt="2022-10-21T22:51:29.934" v="461" actId="255"/>
          <ac:spMkLst>
            <pc:docMk/>
            <pc:sldMk cId="1416629264" sldId="435"/>
            <ac:spMk id="11" creationId="{38336F9D-0F98-434E-88BE-3D6EB5BA80E5}"/>
          </ac:spMkLst>
        </pc:spChg>
      </pc:sldChg>
      <pc:sldChg chg="addSp modSp add ord">
        <pc:chgData name="Nils Olov Jonsson" userId="1f021c12-b294-44b8-84bb-a45edde7fcf8" providerId="ADAL" clId="{444071E6-9989-456E-8FC2-925E257BCBEF}" dt="2022-10-25T10:53:10.651" v="5971"/>
        <pc:sldMkLst>
          <pc:docMk/>
          <pc:sldMk cId="3735593626" sldId="475"/>
        </pc:sldMkLst>
        <pc:spChg chg="add mod">
          <ac:chgData name="Nils Olov Jonsson" userId="1f021c12-b294-44b8-84bb-a45edde7fcf8" providerId="ADAL" clId="{444071E6-9989-456E-8FC2-925E257BCBEF}" dt="2022-10-25T10:53:10.651" v="5971"/>
          <ac:spMkLst>
            <pc:docMk/>
            <pc:sldMk cId="3735593626" sldId="475"/>
            <ac:spMk id="3" creationId="{2434C64E-033D-5599-D236-5F1994358A8E}"/>
          </ac:spMkLst>
        </pc:spChg>
      </pc:sldChg>
      <pc:sldChg chg="addSp modSp add mod ord">
        <pc:chgData name="Nils Olov Jonsson" userId="1f021c12-b294-44b8-84bb-a45edde7fcf8" providerId="ADAL" clId="{444071E6-9989-456E-8FC2-925E257BCBEF}" dt="2022-10-25T10:53:09.772" v="5970"/>
        <pc:sldMkLst>
          <pc:docMk/>
          <pc:sldMk cId="1428871208" sldId="477"/>
        </pc:sldMkLst>
        <pc:spChg chg="add mod">
          <ac:chgData name="Nils Olov Jonsson" userId="1f021c12-b294-44b8-84bb-a45edde7fcf8" providerId="ADAL" clId="{444071E6-9989-456E-8FC2-925E257BCBEF}" dt="2022-10-25T10:53:09.772" v="5970"/>
          <ac:spMkLst>
            <pc:docMk/>
            <pc:sldMk cId="1428871208" sldId="477"/>
            <ac:spMk id="3" creationId="{5B6FC5C1-F66C-7FDC-D599-76451B5F92F5}"/>
          </ac:spMkLst>
        </pc:spChg>
        <pc:spChg chg="mod">
          <ac:chgData name="Nils Olov Jonsson" userId="1f021c12-b294-44b8-84bb-a45edde7fcf8" providerId="ADAL" clId="{444071E6-9989-456E-8FC2-925E257BCBEF}" dt="2022-10-21T22:52:22.020" v="463" actId="207"/>
          <ac:spMkLst>
            <pc:docMk/>
            <pc:sldMk cId="1428871208" sldId="477"/>
            <ac:spMk id="4" creationId="{63DE6806-C0D3-4A33-872C-FC8463F9EF45}"/>
          </ac:spMkLst>
        </pc:spChg>
        <pc:spChg chg="mod">
          <ac:chgData name="Nils Olov Jonsson" userId="1f021c12-b294-44b8-84bb-a45edde7fcf8" providerId="ADAL" clId="{444071E6-9989-456E-8FC2-925E257BCBEF}" dt="2022-10-21T22:52:22.020" v="463" actId="207"/>
          <ac:spMkLst>
            <pc:docMk/>
            <pc:sldMk cId="1428871208" sldId="477"/>
            <ac:spMk id="5" creationId="{254A9F8F-DAD5-4B53-9BF4-950445D78C20}"/>
          </ac:spMkLst>
        </pc:spChg>
        <pc:spChg chg="mod">
          <ac:chgData name="Nils Olov Jonsson" userId="1f021c12-b294-44b8-84bb-a45edde7fcf8" providerId="ADAL" clId="{444071E6-9989-456E-8FC2-925E257BCBEF}" dt="2022-10-21T22:52:22.020" v="463" actId="207"/>
          <ac:spMkLst>
            <pc:docMk/>
            <pc:sldMk cId="1428871208" sldId="477"/>
            <ac:spMk id="7" creationId="{1A185498-C225-4090-90A3-C9EA2D464E6A}"/>
          </ac:spMkLst>
        </pc:spChg>
      </pc:sldChg>
      <pc:sldChg chg="addSp modSp add mod ord">
        <pc:chgData name="Nils Olov Jonsson" userId="1f021c12-b294-44b8-84bb-a45edde7fcf8" providerId="ADAL" clId="{444071E6-9989-456E-8FC2-925E257BCBEF}" dt="2022-10-25T10:53:11.514" v="5972"/>
        <pc:sldMkLst>
          <pc:docMk/>
          <pc:sldMk cId="2845456116" sldId="478"/>
        </pc:sldMkLst>
        <pc:spChg chg="add mod">
          <ac:chgData name="Nils Olov Jonsson" userId="1f021c12-b294-44b8-84bb-a45edde7fcf8" providerId="ADAL" clId="{444071E6-9989-456E-8FC2-925E257BCBEF}" dt="2022-10-25T10:53:11.514" v="5972"/>
          <ac:spMkLst>
            <pc:docMk/>
            <pc:sldMk cId="2845456116" sldId="478"/>
            <ac:spMk id="3" creationId="{C4C60068-BBBC-679B-9986-FB897AE8AAE7}"/>
          </ac:spMkLst>
        </pc:spChg>
        <pc:spChg chg="mod">
          <ac:chgData name="Nils Olov Jonsson" userId="1f021c12-b294-44b8-84bb-a45edde7fcf8" providerId="ADAL" clId="{444071E6-9989-456E-8FC2-925E257BCBEF}" dt="2022-10-21T22:52:59.530" v="464" actId="207"/>
          <ac:spMkLst>
            <pc:docMk/>
            <pc:sldMk cId="2845456116" sldId="478"/>
            <ac:spMk id="5" creationId="{2F5B7C24-3B8D-49EB-A49B-3A4B26B90D8D}"/>
          </ac:spMkLst>
        </pc:spChg>
        <pc:spChg chg="mod">
          <ac:chgData name="Nils Olov Jonsson" userId="1f021c12-b294-44b8-84bb-a45edde7fcf8" providerId="ADAL" clId="{444071E6-9989-456E-8FC2-925E257BCBEF}" dt="2022-10-21T22:52:59.530" v="464" actId="207"/>
          <ac:spMkLst>
            <pc:docMk/>
            <pc:sldMk cId="2845456116" sldId="478"/>
            <ac:spMk id="6" creationId="{738A87B4-D7E8-4795-B22D-22EAF6D02B36}"/>
          </ac:spMkLst>
        </pc:spChg>
      </pc:sldChg>
      <pc:sldChg chg="addSp modSp add mod ord">
        <pc:chgData name="Nils Olov Jonsson" userId="1f021c12-b294-44b8-84bb-a45edde7fcf8" providerId="ADAL" clId="{444071E6-9989-456E-8FC2-925E257BCBEF}" dt="2022-10-25T10:53:17.084" v="5978"/>
        <pc:sldMkLst>
          <pc:docMk/>
          <pc:sldMk cId="1817078583" sldId="479"/>
        </pc:sldMkLst>
        <pc:spChg chg="mod">
          <ac:chgData name="Nils Olov Jonsson" userId="1f021c12-b294-44b8-84bb-a45edde7fcf8" providerId="ADAL" clId="{444071E6-9989-456E-8FC2-925E257BCBEF}" dt="2022-10-21T22:53:39.071" v="465" actId="207"/>
          <ac:spMkLst>
            <pc:docMk/>
            <pc:sldMk cId="1817078583" sldId="479"/>
            <ac:spMk id="2" creationId="{C410A73B-154F-47AC-B97C-1A78AB63965B}"/>
          </ac:spMkLst>
        </pc:spChg>
        <pc:spChg chg="add mod">
          <ac:chgData name="Nils Olov Jonsson" userId="1f021c12-b294-44b8-84bb-a45edde7fcf8" providerId="ADAL" clId="{444071E6-9989-456E-8FC2-925E257BCBEF}" dt="2022-10-25T10:53:17.084" v="5978"/>
          <ac:spMkLst>
            <pc:docMk/>
            <pc:sldMk cId="1817078583" sldId="479"/>
            <ac:spMk id="3" creationId="{0F61E334-D6CB-EFAA-06AE-2D52B4224093}"/>
          </ac:spMkLst>
        </pc:spChg>
        <pc:spChg chg="mod">
          <ac:chgData name="Nils Olov Jonsson" userId="1f021c12-b294-44b8-84bb-a45edde7fcf8" providerId="ADAL" clId="{444071E6-9989-456E-8FC2-925E257BCBEF}" dt="2022-10-21T22:53:39.071" v="465" actId="207"/>
          <ac:spMkLst>
            <pc:docMk/>
            <pc:sldMk cId="1817078583" sldId="479"/>
            <ac:spMk id="27" creationId="{8AD2A477-2DBB-41B3-9916-7FCDBD4CEFBE}"/>
          </ac:spMkLst>
        </pc:spChg>
        <pc:spChg chg="mod">
          <ac:chgData name="Nils Olov Jonsson" userId="1f021c12-b294-44b8-84bb-a45edde7fcf8" providerId="ADAL" clId="{444071E6-9989-456E-8FC2-925E257BCBEF}" dt="2022-10-21T22:53:39.071" v="465" actId="207"/>
          <ac:spMkLst>
            <pc:docMk/>
            <pc:sldMk cId="1817078583" sldId="479"/>
            <ac:spMk id="28" creationId="{D7116989-326B-478C-8917-38E97D52297B}"/>
          </ac:spMkLst>
        </pc:spChg>
        <pc:spChg chg="mod">
          <ac:chgData name="Nils Olov Jonsson" userId="1f021c12-b294-44b8-84bb-a45edde7fcf8" providerId="ADAL" clId="{444071E6-9989-456E-8FC2-925E257BCBEF}" dt="2022-10-21T22:53:39.071" v="465" actId="207"/>
          <ac:spMkLst>
            <pc:docMk/>
            <pc:sldMk cId="1817078583" sldId="479"/>
            <ac:spMk id="30" creationId="{43050C40-94BB-4FE1-934A-37D4FC4B2408}"/>
          </ac:spMkLst>
        </pc:spChg>
        <pc:spChg chg="mod">
          <ac:chgData name="Nils Olov Jonsson" userId="1f021c12-b294-44b8-84bb-a45edde7fcf8" providerId="ADAL" clId="{444071E6-9989-456E-8FC2-925E257BCBEF}" dt="2022-10-21T22:53:39.071" v="465" actId="207"/>
          <ac:spMkLst>
            <pc:docMk/>
            <pc:sldMk cId="1817078583" sldId="479"/>
            <ac:spMk id="32" creationId="{152F7FA8-71E3-41A7-B5BC-B4D55984536E}"/>
          </ac:spMkLst>
        </pc:spChg>
        <pc:spChg chg="mod">
          <ac:chgData name="Nils Olov Jonsson" userId="1f021c12-b294-44b8-84bb-a45edde7fcf8" providerId="ADAL" clId="{444071E6-9989-456E-8FC2-925E257BCBEF}" dt="2022-10-21T22:53:39.071" v="465" actId="207"/>
          <ac:spMkLst>
            <pc:docMk/>
            <pc:sldMk cId="1817078583" sldId="479"/>
            <ac:spMk id="34" creationId="{384E8523-1E64-4180-A42B-0DAC08F04E83}"/>
          </ac:spMkLst>
        </pc:spChg>
      </pc:sldChg>
      <pc:sldChg chg="addSp modSp add mod setBg">
        <pc:chgData name="Nils Olov Jonsson" userId="1f021c12-b294-44b8-84bb-a45edde7fcf8" providerId="ADAL" clId="{444071E6-9989-456E-8FC2-925E257BCBEF}" dt="2022-10-25T10:50:16.424" v="5911"/>
        <pc:sldMkLst>
          <pc:docMk/>
          <pc:sldMk cId="947187671" sldId="483"/>
        </pc:sldMkLst>
        <pc:spChg chg="mod">
          <ac:chgData name="Nils Olov Jonsson" userId="1f021c12-b294-44b8-84bb-a45edde7fcf8" providerId="ADAL" clId="{444071E6-9989-456E-8FC2-925E257BCBEF}" dt="2022-10-23T18:53:41.872" v="1183" actId="1076"/>
          <ac:spMkLst>
            <pc:docMk/>
            <pc:sldMk cId="947187671" sldId="483"/>
            <ac:spMk id="2" creationId="{4BEFB8B4-94A3-3465-AF40-9E52B4555E5F}"/>
          </ac:spMkLst>
        </pc:spChg>
        <pc:spChg chg="add mod">
          <ac:chgData name="Nils Olov Jonsson" userId="1f021c12-b294-44b8-84bb-a45edde7fcf8" providerId="ADAL" clId="{444071E6-9989-456E-8FC2-925E257BCBEF}" dt="2022-10-25T10:50:16.424" v="5911"/>
          <ac:spMkLst>
            <pc:docMk/>
            <pc:sldMk cId="947187671" sldId="483"/>
            <ac:spMk id="3" creationId="{A0BA46C7-A3E3-D589-D9E2-8A32206EDA02}"/>
          </ac:spMkLst>
        </pc:spChg>
        <pc:picChg chg="mod">
          <ac:chgData name="Nils Olov Jonsson" userId="1f021c12-b294-44b8-84bb-a45edde7fcf8" providerId="ADAL" clId="{444071E6-9989-456E-8FC2-925E257BCBEF}" dt="2022-10-21T22:47:45.073" v="443" actId="1076"/>
          <ac:picMkLst>
            <pc:docMk/>
            <pc:sldMk cId="947187671" sldId="483"/>
            <ac:picMk id="4" creationId="{84503CE0-C7B3-6D8D-60B9-646020EC5962}"/>
          </ac:picMkLst>
        </pc:picChg>
      </pc:sldChg>
      <pc:sldChg chg="addSp delSp modSp new mod ord">
        <pc:chgData name="Nils Olov Jonsson" userId="1f021c12-b294-44b8-84bb-a45edde7fcf8" providerId="ADAL" clId="{444071E6-9989-456E-8FC2-925E257BCBEF}" dt="2022-10-25T10:50:29.934" v="5923" actId="1037"/>
        <pc:sldMkLst>
          <pc:docMk/>
          <pc:sldMk cId="587227517" sldId="484"/>
        </pc:sldMkLst>
        <pc:spChg chg="mod">
          <ac:chgData name="Nils Olov Jonsson" userId="1f021c12-b294-44b8-84bb-a45edde7fcf8" providerId="ADAL" clId="{444071E6-9989-456E-8FC2-925E257BCBEF}" dt="2022-10-23T18:53:51.346" v="1184" actId="255"/>
          <ac:spMkLst>
            <pc:docMk/>
            <pc:sldMk cId="587227517" sldId="484"/>
            <ac:spMk id="2" creationId="{2358454B-9F1A-9D1D-4232-E98000E831BD}"/>
          </ac:spMkLst>
        </pc:spChg>
        <pc:spChg chg="del">
          <ac:chgData name="Nils Olov Jonsson" userId="1f021c12-b294-44b8-84bb-a45edde7fcf8" providerId="ADAL" clId="{444071E6-9989-456E-8FC2-925E257BCBEF}" dt="2022-10-21T20:19:01.938" v="70" actId="478"/>
          <ac:spMkLst>
            <pc:docMk/>
            <pc:sldMk cId="587227517" sldId="484"/>
            <ac:spMk id="3" creationId="{CC825694-218D-F4C5-C7C2-336016851D6B}"/>
          </ac:spMkLst>
        </pc:spChg>
        <pc:spChg chg="add mod">
          <ac:chgData name="Nils Olov Jonsson" userId="1f021c12-b294-44b8-84bb-a45edde7fcf8" providerId="ADAL" clId="{444071E6-9989-456E-8FC2-925E257BCBEF}" dt="2022-10-23T13:24:49.421" v="487" actId="207"/>
          <ac:spMkLst>
            <pc:docMk/>
            <pc:sldMk cId="587227517" sldId="484"/>
            <ac:spMk id="3" creationId="{FB34E5C5-08EC-EEFC-94F7-858D3AB38BA0}"/>
          </ac:spMkLst>
        </pc:spChg>
        <pc:spChg chg="add mod">
          <ac:chgData name="Nils Olov Jonsson" userId="1f021c12-b294-44b8-84bb-a45edde7fcf8" providerId="ADAL" clId="{444071E6-9989-456E-8FC2-925E257BCBEF}" dt="2022-10-21T20:19:44.390" v="75" actId="207"/>
          <ac:spMkLst>
            <pc:docMk/>
            <pc:sldMk cId="587227517" sldId="484"/>
            <ac:spMk id="5" creationId="{E27A9CE1-3F78-7583-78F3-7C553DF9AAFF}"/>
          </ac:spMkLst>
        </pc:spChg>
        <pc:spChg chg="add mod">
          <ac:chgData name="Nils Olov Jonsson" userId="1f021c12-b294-44b8-84bb-a45edde7fcf8" providerId="ADAL" clId="{444071E6-9989-456E-8FC2-925E257BCBEF}" dt="2022-10-25T10:50:29.934" v="5923" actId="1037"/>
          <ac:spMkLst>
            <pc:docMk/>
            <pc:sldMk cId="587227517" sldId="484"/>
            <ac:spMk id="6" creationId="{E6BE3DA0-50AA-C9DE-9FED-29744923E806}"/>
          </ac:spMkLst>
        </pc:spChg>
        <pc:graphicFrameChg chg="add mod">
          <ac:chgData name="Nils Olov Jonsson" userId="1f021c12-b294-44b8-84bb-a45edde7fcf8" providerId="ADAL" clId="{444071E6-9989-456E-8FC2-925E257BCBEF}" dt="2022-10-21T20:22:09.159" v="97" actId="14100"/>
          <ac:graphicFrameMkLst>
            <pc:docMk/>
            <pc:sldMk cId="587227517" sldId="484"/>
            <ac:graphicFrameMk id="4" creationId="{80C7D86E-BB76-6A9B-36F9-4380728B3ABB}"/>
          </ac:graphicFrameMkLst>
        </pc:graphicFrameChg>
        <pc:cxnChg chg="add mod">
          <ac:chgData name="Nils Olov Jonsson" userId="1f021c12-b294-44b8-84bb-a45edde7fcf8" providerId="ADAL" clId="{444071E6-9989-456E-8FC2-925E257BCBEF}" dt="2022-10-23T13:25:29.348" v="491" actId="1582"/>
          <ac:cxnSpMkLst>
            <pc:docMk/>
            <pc:sldMk cId="587227517" sldId="484"/>
            <ac:cxnSpMk id="7" creationId="{AB2F004D-45E8-D071-376A-A2678A250A1D}"/>
          </ac:cxnSpMkLst>
        </pc:cxnChg>
      </pc:sldChg>
      <pc:sldChg chg="addSp delSp modSp new mod ord modAnim">
        <pc:chgData name="Nils Olov Jonsson" userId="1f021c12-b294-44b8-84bb-a45edde7fcf8" providerId="ADAL" clId="{444071E6-9989-456E-8FC2-925E257BCBEF}" dt="2022-10-25T10:50:35.392" v="5924"/>
        <pc:sldMkLst>
          <pc:docMk/>
          <pc:sldMk cId="739457429" sldId="485"/>
        </pc:sldMkLst>
        <pc:spChg chg="mod">
          <ac:chgData name="Nils Olov Jonsson" userId="1f021c12-b294-44b8-84bb-a45edde7fcf8" providerId="ADAL" clId="{444071E6-9989-456E-8FC2-925E257BCBEF}" dt="2022-10-23T18:54:01.535" v="1185" actId="255"/>
          <ac:spMkLst>
            <pc:docMk/>
            <pc:sldMk cId="739457429" sldId="485"/>
            <ac:spMk id="2" creationId="{4686F309-8003-80FF-D1F5-F54D0E387925}"/>
          </ac:spMkLst>
        </pc:spChg>
        <pc:spChg chg="del">
          <ac:chgData name="Nils Olov Jonsson" userId="1f021c12-b294-44b8-84bb-a45edde7fcf8" providerId="ADAL" clId="{444071E6-9989-456E-8FC2-925E257BCBEF}" dt="2022-10-21T20:22:50.489" v="99" actId="478"/>
          <ac:spMkLst>
            <pc:docMk/>
            <pc:sldMk cId="739457429" sldId="485"/>
            <ac:spMk id="3" creationId="{5CE56222-CF6A-FD02-070E-1AAE0982D0EC}"/>
          </ac:spMkLst>
        </pc:spChg>
        <pc:spChg chg="add mod">
          <ac:chgData name="Nils Olov Jonsson" userId="1f021c12-b294-44b8-84bb-a45edde7fcf8" providerId="ADAL" clId="{444071E6-9989-456E-8FC2-925E257BCBEF}" dt="2022-10-23T18:56:52.513" v="1228" actId="20577"/>
          <ac:spMkLst>
            <pc:docMk/>
            <pc:sldMk cId="739457429" sldId="485"/>
            <ac:spMk id="3" creationId="{90CE2BB4-D954-6292-7484-8A6E67A021F1}"/>
          </ac:spMkLst>
        </pc:spChg>
        <pc:spChg chg="add mod">
          <ac:chgData name="Nils Olov Jonsson" userId="1f021c12-b294-44b8-84bb-a45edde7fcf8" providerId="ADAL" clId="{444071E6-9989-456E-8FC2-925E257BCBEF}" dt="2022-10-21T20:22:51.431" v="100"/>
          <ac:spMkLst>
            <pc:docMk/>
            <pc:sldMk cId="739457429" sldId="485"/>
            <ac:spMk id="7" creationId="{3CA472EC-DA33-0C73-C923-E93369BF04AE}"/>
          </ac:spMkLst>
        </pc:spChg>
        <pc:spChg chg="add mod">
          <ac:chgData name="Nils Olov Jonsson" userId="1f021c12-b294-44b8-84bb-a45edde7fcf8" providerId="ADAL" clId="{444071E6-9989-456E-8FC2-925E257BCBEF}" dt="2022-10-21T20:22:51.431" v="100"/>
          <ac:spMkLst>
            <pc:docMk/>
            <pc:sldMk cId="739457429" sldId="485"/>
            <ac:spMk id="8" creationId="{5CB9EACA-F909-DDA4-C1E7-4A42F6D32E61}"/>
          </ac:spMkLst>
        </pc:spChg>
        <pc:spChg chg="add mod">
          <ac:chgData name="Nils Olov Jonsson" userId="1f021c12-b294-44b8-84bb-a45edde7fcf8" providerId="ADAL" clId="{444071E6-9989-456E-8FC2-925E257BCBEF}" dt="2022-10-21T20:22:51.431" v="100"/>
          <ac:spMkLst>
            <pc:docMk/>
            <pc:sldMk cId="739457429" sldId="485"/>
            <ac:spMk id="9" creationId="{79E4D50E-C62E-4CEC-B0AC-AD850122795F}"/>
          </ac:spMkLst>
        </pc:spChg>
        <pc:spChg chg="add mod">
          <ac:chgData name="Nils Olov Jonsson" userId="1f021c12-b294-44b8-84bb-a45edde7fcf8" providerId="ADAL" clId="{444071E6-9989-456E-8FC2-925E257BCBEF}" dt="2022-10-21T20:22:51.431" v="100"/>
          <ac:spMkLst>
            <pc:docMk/>
            <pc:sldMk cId="739457429" sldId="485"/>
            <ac:spMk id="11" creationId="{78EE54E5-5058-7E02-1B0F-12C32A3EFF32}"/>
          </ac:spMkLst>
        </pc:spChg>
        <pc:spChg chg="add del mod">
          <ac:chgData name="Nils Olov Jonsson" userId="1f021c12-b294-44b8-84bb-a45edde7fcf8" providerId="ADAL" clId="{444071E6-9989-456E-8FC2-925E257BCBEF}" dt="2022-10-21T20:22:58.850" v="101" actId="478"/>
          <ac:spMkLst>
            <pc:docMk/>
            <pc:sldMk cId="739457429" sldId="485"/>
            <ac:spMk id="12" creationId="{5122F3E1-83BC-5D4F-B2AE-EB29E3679FDF}"/>
          </ac:spMkLst>
        </pc:spChg>
        <pc:spChg chg="add mod">
          <ac:chgData name="Nils Olov Jonsson" userId="1f021c12-b294-44b8-84bb-a45edde7fcf8" providerId="ADAL" clId="{444071E6-9989-456E-8FC2-925E257BCBEF}" dt="2022-10-25T10:50:35.392" v="5924"/>
          <ac:spMkLst>
            <pc:docMk/>
            <pc:sldMk cId="739457429" sldId="485"/>
            <ac:spMk id="12" creationId="{C26DC9C2-A582-04EC-EE7A-5410EC2A1709}"/>
          </ac:spMkLst>
        </pc:spChg>
        <pc:picChg chg="add mod">
          <ac:chgData name="Nils Olov Jonsson" userId="1f021c12-b294-44b8-84bb-a45edde7fcf8" providerId="ADAL" clId="{444071E6-9989-456E-8FC2-925E257BCBEF}" dt="2022-10-21T20:22:51.431" v="100"/>
          <ac:picMkLst>
            <pc:docMk/>
            <pc:sldMk cId="739457429" sldId="485"/>
            <ac:picMk id="4" creationId="{442F88D1-0889-DFB4-2D48-DEFE22F5B8AC}"/>
          </ac:picMkLst>
        </pc:picChg>
        <pc:cxnChg chg="add mod">
          <ac:chgData name="Nils Olov Jonsson" userId="1f021c12-b294-44b8-84bb-a45edde7fcf8" providerId="ADAL" clId="{444071E6-9989-456E-8FC2-925E257BCBEF}" dt="2022-10-21T20:22:51.431" v="100"/>
          <ac:cxnSpMkLst>
            <pc:docMk/>
            <pc:sldMk cId="739457429" sldId="485"/>
            <ac:cxnSpMk id="5" creationId="{612752A0-980E-B4ED-C26E-9A695806AADA}"/>
          </ac:cxnSpMkLst>
        </pc:cxnChg>
        <pc:cxnChg chg="add mod">
          <ac:chgData name="Nils Olov Jonsson" userId="1f021c12-b294-44b8-84bb-a45edde7fcf8" providerId="ADAL" clId="{444071E6-9989-456E-8FC2-925E257BCBEF}" dt="2022-10-21T20:22:51.431" v="100"/>
          <ac:cxnSpMkLst>
            <pc:docMk/>
            <pc:sldMk cId="739457429" sldId="485"/>
            <ac:cxnSpMk id="6" creationId="{D9F15773-88E9-5E9B-2951-3376EB39F442}"/>
          </ac:cxnSpMkLst>
        </pc:cxnChg>
        <pc:cxnChg chg="add mod">
          <ac:chgData name="Nils Olov Jonsson" userId="1f021c12-b294-44b8-84bb-a45edde7fcf8" providerId="ADAL" clId="{444071E6-9989-456E-8FC2-925E257BCBEF}" dt="2022-10-21T20:22:51.431" v="100"/>
          <ac:cxnSpMkLst>
            <pc:docMk/>
            <pc:sldMk cId="739457429" sldId="485"/>
            <ac:cxnSpMk id="10" creationId="{6761B876-15A1-E52E-4429-2C397C791FC4}"/>
          </ac:cxnSpMkLst>
        </pc:cxnChg>
      </pc:sldChg>
      <pc:sldChg chg="addSp delSp modSp new mod ord modAnim">
        <pc:chgData name="Nils Olov Jonsson" userId="1f021c12-b294-44b8-84bb-a45edde7fcf8" providerId="ADAL" clId="{444071E6-9989-456E-8FC2-925E257BCBEF}" dt="2022-10-25T10:50:37.134" v="5925"/>
        <pc:sldMkLst>
          <pc:docMk/>
          <pc:sldMk cId="222115500" sldId="486"/>
        </pc:sldMkLst>
        <pc:spChg chg="mod">
          <ac:chgData name="Nils Olov Jonsson" userId="1f021c12-b294-44b8-84bb-a45edde7fcf8" providerId="ADAL" clId="{444071E6-9989-456E-8FC2-925E257BCBEF}" dt="2022-10-23T21:50:41.378" v="1416" actId="255"/>
          <ac:spMkLst>
            <pc:docMk/>
            <pc:sldMk cId="222115500" sldId="486"/>
            <ac:spMk id="2" creationId="{8FBE2093-1C94-6E0E-A78F-8E6B6C348817}"/>
          </ac:spMkLst>
        </pc:spChg>
        <pc:spChg chg="del">
          <ac:chgData name="Nils Olov Jonsson" userId="1f021c12-b294-44b8-84bb-a45edde7fcf8" providerId="ADAL" clId="{444071E6-9989-456E-8FC2-925E257BCBEF}" dt="2022-10-21T20:23:49.065" v="104" actId="478"/>
          <ac:spMkLst>
            <pc:docMk/>
            <pc:sldMk cId="222115500" sldId="486"/>
            <ac:spMk id="3" creationId="{0BFC20C6-717D-80CE-C0FC-6C55223153C2}"/>
          </ac:spMkLst>
        </pc:spChg>
        <pc:spChg chg="add mod">
          <ac:chgData name="Nils Olov Jonsson" userId="1f021c12-b294-44b8-84bb-a45edde7fcf8" providerId="ADAL" clId="{444071E6-9989-456E-8FC2-925E257BCBEF}" dt="2022-10-25T10:50:37.134" v="5925"/>
          <ac:spMkLst>
            <pc:docMk/>
            <pc:sldMk cId="222115500" sldId="486"/>
            <ac:spMk id="3" creationId="{85679216-743F-7F6D-0673-D13F6B7A8E8E}"/>
          </ac:spMkLst>
        </pc:spChg>
        <pc:spChg chg="add mod">
          <ac:chgData name="Nils Olov Jonsson" userId="1f021c12-b294-44b8-84bb-a45edde7fcf8" providerId="ADAL" clId="{444071E6-9989-456E-8FC2-925E257BCBEF}" dt="2022-10-25T07:53:53.655" v="5412" actId="1076"/>
          <ac:spMkLst>
            <pc:docMk/>
            <pc:sldMk cId="222115500" sldId="486"/>
            <ac:spMk id="6" creationId="{772094C5-8943-23D1-7C31-F39E634DB9FB}"/>
          </ac:spMkLst>
        </pc:spChg>
        <pc:picChg chg="add mod">
          <ac:chgData name="Nils Olov Jonsson" userId="1f021c12-b294-44b8-84bb-a45edde7fcf8" providerId="ADAL" clId="{444071E6-9989-456E-8FC2-925E257BCBEF}" dt="2022-10-23T13:36:07.415" v="537" actId="1076"/>
          <ac:picMkLst>
            <pc:docMk/>
            <pc:sldMk cId="222115500" sldId="486"/>
            <ac:picMk id="4" creationId="{9B23B4EB-9638-DFF7-5431-B5A375C58114}"/>
          </ac:picMkLst>
        </pc:picChg>
        <pc:cxnChg chg="add mod">
          <ac:chgData name="Nils Olov Jonsson" userId="1f021c12-b294-44b8-84bb-a45edde7fcf8" providerId="ADAL" clId="{444071E6-9989-456E-8FC2-925E257BCBEF}" dt="2022-10-25T07:53:49.113" v="5411" actId="1076"/>
          <ac:cxnSpMkLst>
            <pc:docMk/>
            <pc:sldMk cId="222115500" sldId="486"/>
            <ac:cxnSpMk id="5" creationId="{BAB3ED87-2512-2448-E82D-7EDF432A7E7F}"/>
          </ac:cxnSpMkLst>
        </pc:cxnChg>
      </pc:sldChg>
      <pc:sldChg chg="addSp modSp add mod ord modAnim">
        <pc:chgData name="Nils Olov Jonsson" userId="1f021c12-b294-44b8-84bb-a45edde7fcf8" providerId="ADAL" clId="{444071E6-9989-456E-8FC2-925E257BCBEF}" dt="2022-10-25T10:53:31.377" v="5992"/>
        <pc:sldMkLst>
          <pc:docMk/>
          <pc:sldMk cId="3234322449" sldId="487"/>
        </pc:sldMkLst>
        <pc:spChg chg="mod">
          <ac:chgData name="Nils Olov Jonsson" userId="1f021c12-b294-44b8-84bb-a45edde7fcf8" providerId="ADAL" clId="{444071E6-9989-456E-8FC2-925E257BCBEF}" dt="2022-10-23T21:51:08.652" v="1431" actId="255"/>
          <ac:spMkLst>
            <pc:docMk/>
            <pc:sldMk cId="3234322449" sldId="487"/>
            <ac:spMk id="2" creationId="{8FBE2093-1C94-6E0E-A78F-8E6B6C348817}"/>
          </ac:spMkLst>
        </pc:spChg>
        <pc:spChg chg="add mod">
          <ac:chgData name="Nils Olov Jonsson" userId="1f021c12-b294-44b8-84bb-a45edde7fcf8" providerId="ADAL" clId="{444071E6-9989-456E-8FC2-925E257BCBEF}" dt="2022-10-21T20:28:36.171" v="116" actId="255"/>
          <ac:spMkLst>
            <pc:docMk/>
            <pc:sldMk cId="3234322449" sldId="487"/>
            <ac:spMk id="5" creationId="{0232D624-09B0-D3B8-86F4-79355DB5A212}"/>
          </ac:spMkLst>
        </pc:spChg>
        <pc:spChg chg="add mod">
          <ac:chgData name="Nils Olov Jonsson" userId="1f021c12-b294-44b8-84bb-a45edde7fcf8" providerId="ADAL" clId="{444071E6-9989-456E-8FC2-925E257BCBEF}" dt="2022-10-21T20:29:08.174" v="118" actId="207"/>
          <ac:spMkLst>
            <pc:docMk/>
            <pc:sldMk cId="3234322449" sldId="487"/>
            <ac:spMk id="7" creationId="{82C9B756-C0C2-7416-7EFF-DE928F211238}"/>
          </ac:spMkLst>
        </pc:spChg>
        <pc:spChg chg="add mod">
          <ac:chgData name="Nils Olov Jonsson" userId="1f021c12-b294-44b8-84bb-a45edde7fcf8" providerId="ADAL" clId="{444071E6-9989-456E-8FC2-925E257BCBEF}" dt="2022-10-21T20:27:50.852" v="114"/>
          <ac:spMkLst>
            <pc:docMk/>
            <pc:sldMk cId="3234322449" sldId="487"/>
            <ac:spMk id="8" creationId="{14A8D1EC-FF5C-98CB-2527-5758E6FB8C32}"/>
          </ac:spMkLst>
        </pc:spChg>
        <pc:spChg chg="add mod">
          <ac:chgData name="Nils Olov Jonsson" userId="1f021c12-b294-44b8-84bb-a45edde7fcf8" providerId="ADAL" clId="{444071E6-9989-456E-8FC2-925E257BCBEF}" dt="2022-10-25T10:53:31.377" v="5992"/>
          <ac:spMkLst>
            <pc:docMk/>
            <pc:sldMk cId="3234322449" sldId="487"/>
            <ac:spMk id="9" creationId="{8D5A72E2-FE0E-48FA-51B2-459EC05D5E30}"/>
          </ac:spMkLst>
        </pc:spChg>
        <pc:picChg chg="add mod">
          <ac:chgData name="Nils Olov Jonsson" userId="1f021c12-b294-44b8-84bb-a45edde7fcf8" providerId="ADAL" clId="{444071E6-9989-456E-8FC2-925E257BCBEF}" dt="2022-10-21T20:29:10.187" v="119" actId="1076"/>
          <ac:picMkLst>
            <pc:docMk/>
            <pc:sldMk cId="3234322449" sldId="487"/>
            <ac:picMk id="3" creationId="{CF571FFC-3662-300D-7DD7-BE41E355AE02}"/>
          </ac:picMkLst>
        </pc:picChg>
        <pc:picChg chg="add mod">
          <ac:chgData name="Nils Olov Jonsson" userId="1f021c12-b294-44b8-84bb-a45edde7fcf8" providerId="ADAL" clId="{444071E6-9989-456E-8FC2-925E257BCBEF}" dt="2022-10-21T20:27:50.852" v="114"/>
          <ac:picMkLst>
            <pc:docMk/>
            <pc:sldMk cId="3234322449" sldId="487"/>
            <ac:picMk id="4" creationId="{2F557B79-1694-12C1-4D93-59FB93D953E0}"/>
          </ac:picMkLst>
        </pc:picChg>
        <pc:cxnChg chg="add mod">
          <ac:chgData name="Nils Olov Jonsson" userId="1f021c12-b294-44b8-84bb-a45edde7fcf8" providerId="ADAL" clId="{444071E6-9989-456E-8FC2-925E257BCBEF}" dt="2022-10-21T20:27:50.852" v="114"/>
          <ac:cxnSpMkLst>
            <pc:docMk/>
            <pc:sldMk cId="3234322449" sldId="487"/>
            <ac:cxnSpMk id="6" creationId="{53EB9A67-D1EB-C857-9375-E7B2A5006D37}"/>
          </ac:cxnSpMkLst>
        </pc:cxnChg>
      </pc:sldChg>
      <pc:sldChg chg="addSp modSp add mod ord">
        <pc:chgData name="Nils Olov Jonsson" userId="1f021c12-b294-44b8-84bb-a45edde7fcf8" providerId="ADAL" clId="{444071E6-9989-456E-8FC2-925E257BCBEF}" dt="2022-10-25T10:53:32.453" v="5993"/>
        <pc:sldMkLst>
          <pc:docMk/>
          <pc:sldMk cId="671277055" sldId="488"/>
        </pc:sldMkLst>
        <pc:spChg chg="mod">
          <ac:chgData name="Nils Olov Jonsson" userId="1f021c12-b294-44b8-84bb-a45edde7fcf8" providerId="ADAL" clId="{444071E6-9989-456E-8FC2-925E257BCBEF}" dt="2022-10-21T20:39:06.124" v="122"/>
          <ac:spMkLst>
            <pc:docMk/>
            <pc:sldMk cId="671277055" sldId="488"/>
            <ac:spMk id="2" creationId="{8FBE2093-1C94-6E0E-A78F-8E6B6C348817}"/>
          </ac:spMkLst>
        </pc:spChg>
        <pc:spChg chg="add mod">
          <ac:chgData name="Nils Olov Jonsson" userId="1f021c12-b294-44b8-84bb-a45edde7fcf8" providerId="ADAL" clId="{444071E6-9989-456E-8FC2-925E257BCBEF}" dt="2022-10-25T10:53:32.453" v="5993"/>
          <ac:spMkLst>
            <pc:docMk/>
            <pc:sldMk cId="671277055" sldId="488"/>
            <ac:spMk id="5" creationId="{2F35F17D-2327-F528-424D-0A51049F98B9}"/>
          </ac:spMkLst>
        </pc:spChg>
        <pc:picChg chg="add mod">
          <ac:chgData name="Nils Olov Jonsson" userId="1f021c12-b294-44b8-84bb-a45edde7fcf8" providerId="ADAL" clId="{444071E6-9989-456E-8FC2-925E257BCBEF}" dt="2022-10-21T20:38:38.844" v="121" actId="1036"/>
          <ac:picMkLst>
            <pc:docMk/>
            <pc:sldMk cId="671277055" sldId="488"/>
            <ac:picMk id="3" creationId="{6BCC0C66-1845-EA62-AD3A-79F2EBED6FFA}"/>
          </ac:picMkLst>
        </pc:picChg>
        <pc:picChg chg="add mod">
          <ac:chgData name="Nils Olov Jonsson" userId="1f021c12-b294-44b8-84bb-a45edde7fcf8" providerId="ADAL" clId="{444071E6-9989-456E-8FC2-925E257BCBEF}" dt="2022-10-21T22:47:27.491" v="442" actId="1076"/>
          <ac:picMkLst>
            <pc:docMk/>
            <pc:sldMk cId="671277055" sldId="488"/>
            <ac:picMk id="4" creationId="{D7575D5D-C57B-17C8-7A67-5C59070E2848}"/>
          </ac:picMkLst>
        </pc:picChg>
      </pc:sldChg>
      <pc:sldChg chg="addSp modSp add mod ord modAnim">
        <pc:chgData name="Nils Olov Jonsson" userId="1f021c12-b294-44b8-84bb-a45edde7fcf8" providerId="ADAL" clId="{444071E6-9989-456E-8FC2-925E257BCBEF}" dt="2022-10-25T11:36:31.936" v="6038" actId="1076"/>
        <pc:sldMkLst>
          <pc:docMk/>
          <pc:sldMk cId="3484222922" sldId="489"/>
        </pc:sldMkLst>
        <pc:spChg chg="mod">
          <ac:chgData name="Nils Olov Jonsson" userId="1f021c12-b294-44b8-84bb-a45edde7fcf8" providerId="ADAL" clId="{444071E6-9989-456E-8FC2-925E257BCBEF}" dt="2022-10-23T21:52:04.178" v="1436" actId="255"/>
          <ac:spMkLst>
            <pc:docMk/>
            <pc:sldMk cId="3484222922" sldId="489"/>
            <ac:spMk id="2" creationId="{8FBE2093-1C94-6E0E-A78F-8E6B6C348817}"/>
          </ac:spMkLst>
        </pc:spChg>
        <pc:spChg chg="add mod">
          <ac:chgData name="Nils Olov Jonsson" userId="1f021c12-b294-44b8-84bb-a45edde7fcf8" providerId="ADAL" clId="{444071E6-9989-456E-8FC2-925E257BCBEF}" dt="2022-10-21T20:53:41.289" v="135" actId="14100"/>
          <ac:spMkLst>
            <pc:docMk/>
            <pc:sldMk cId="3484222922" sldId="489"/>
            <ac:spMk id="3" creationId="{A9A6FECD-8C04-C8F6-B242-20A280C775E5}"/>
          </ac:spMkLst>
        </pc:spChg>
        <pc:spChg chg="add mod">
          <ac:chgData name="Nils Olov Jonsson" userId="1f021c12-b294-44b8-84bb-a45edde7fcf8" providerId="ADAL" clId="{444071E6-9989-456E-8FC2-925E257BCBEF}" dt="2022-10-21T20:52:11.017" v="132" actId="14100"/>
          <ac:spMkLst>
            <pc:docMk/>
            <pc:sldMk cId="3484222922" sldId="489"/>
            <ac:spMk id="5" creationId="{06E800EB-96CC-BF88-BDFB-CF33EBC959D6}"/>
          </ac:spMkLst>
        </pc:spChg>
        <pc:spChg chg="add mod">
          <ac:chgData name="Nils Olov Jonsson" userId="1f021c12-b294-44b8-84bb-a45edde7fcf8" providerId="ADAL" clId="{444071E6-9989-456E-8FC2-925E257BCBEF}" dt="2022-10-21T20:46:14.325" v="124" actId="207"/>
          <ac:spMkLst>
            <pc:docMk/>
            <pc:sldMk cId="3484222922" sldId="489"/>
            <ac:spMk id="6" creationId="{086A53D9-F410-17F1-EE31-24E51BD32FA7}"/>
          </ac:spMkLst>
        </pc:spChg>
        <pc:spChg chg="add mod">
          <ac:chgData name="Nils Olov Jonsson" userId="1f021c12-b294-44b8-84bb-a45edde7fcf8" providerId="ADAL" clId="{444071E6-9989-456E-8FC2-925E257BCBEF}" dt="2022-10-21T20:46:14.325" v="124" actId="207"/>
          <ac:spMkLst>
            <pc:docMk/>
            <pc:sldMk cId="3484222922" sldId="489"/>
            <ac:spMk id="7" creationId="{EDE367EA-6C69-8FEE-8B6F-842E237974D7}"/>
          </ac:spMkLst>
        </pc:spChg>
        <pc:spChg chg="add mod">
          <ac:chgData name="Nils Olov Jonsson" userId="1f021c12-b294-44b8-84bb-a45edde7fcf8" providerId="ADAL" clId="{444071E6-9989-456E-8FC2-925E257BCBEF}" dt="2022-10-21T20:46:14.325" v="124" actId="207"/>
          <ac:spMkLst>
            <pc:docMk/>
            <pc:sldMk cId="3484222922" sldId="489"/>
            <ac:spMk id="8" creationId="{247EFB4F-323D-DC4A-B6B5-C6F21EFFE84F}"/>
          </ac:spMkLst>
        </pc:spChg>
        <pc:spChg chg="add mod">
          <ac:chgData name="Nils Olov Jonsson" userId="1f021c12-b294-44b8-84bb-a45edde7fcf8" providerId="ADAL" clId="{444071E6-9989-456E-8FC2-925E257BCBEF}" dt="2022-10-21T20:46:14.325" v="124" actId="207"/>
          <ac:spMkLst>
            <pc:docMk/>
            <pc:sldMk cId="3484222922" sldId="489"/>
            <ac:spMk id="9" creationId="{F471AB9E-F375-8DCE-6606-A22DB3B0FA30}"/>
          </ac:spMkLst>
        </pc:spChg>
        <pc:spChg chg="add mod">
          <ac:chgData name="Nils Olov Jonsson" userId="1f021c12-b294-44b8-84bb-a45edde7fcf8" providerId="ADAL" clId="{444071E6-9989-456E-8FC2-925E257BCBEF}" dt="2022-10-21T20:46:14.325" v="124" actId="207"/>
          <ac:spMkLst>
            <pc:docMk/>
            <pc:sldMk cId="3484222922" sldId="489"/>
            <ac:spMk id="10" creationId="{4A591CDB-8D60-EA97-06DE-8C182E7FA44F}"/>
          </ac:spMkLst>
        </pc:spChg>
        <pc:spChg chg="add mod">
          <ac:chgData name="Nils Olov Jonsson" userId="1f021c12-b294-44b8-84bb-a45edde7fcf8" providerId="ADAL" clId="{444071E6-9989-456E-8FC2-925E257BCBEF}" dt="2022-10-21T20:46:14.325" v="124" actId="207"/>
          <ac:spMkLst>
            <pc:docMk/>
            <pc:sldMk cId="3484222922" sldId="489"/>
            <ac:spMk id="11" creationId="{82E1CFA5-BE00-D489-CF53-41BF048100F4}"/>
          </ac:spMkLst>
        </pc:spChg>
        <pc:spChg chg="add mod">
          <ac:chgData name="Nils Olov Jonsson" userId="1f021c12-b294-44b8-84bb-a45edde7fcf8" providerId="ADAL" clId="{444071E6-9989-456E-8FC2-925E257BCBEF}" dt="2022-10-21T20:46:14.325" v="124" actId="207"/>
          <ac:spMkLst>
            <pc:docMk/>
            <pc:sldMk cId="3484222922" sldId="489"/>
            <ac:spMk id="12" creationId="{1E65F556-629E-B793-57A3-E2624664B9B1}"/>
          </ac:spMkLst>
        </pc:spChg>
        <pc:spChg chg="add mod">
          <ac:chgData name="Nils Olov Jonsson" userId="1f021c12-b294-44b8-84bb-a45edde7fcf8" providerId="ADAL" clId="{444071E6-9989-456E-8FC2-925E257BCBEF}" dt="2022-10-21T20:48:19.839" v="126" actId="1076"/>
          <ac:spMkLst>
            <pc:docMk/>
            <pc:sldMk cId="3484222922" sldId="489"/>
            <ac:spMk id="13" creationId="{673F9423-5139-84FD-79DE-23D0E4F4BFB2}"/>
          </ac:spMkLst>
        </pc:spChg>
        <pc:spChg chg="add mod">
          <ac:chgData name="Nils Olov Jonsson" userId="1f021c12-b294-44b8-84bb-a45edde7fcf8" providerId="ADAL" clId="{444071E6-9989-456E-8FC2-925E257BCBEF}" dt="2022-10-21T20:52:02.367" v="131" actId="1076"/>
          <ac:spMkLst>
            <pc:docMk/>
            <pc:sldMk cId="3484222922" sldId="489"/>
            <ac:spMk id="15" creationId="{A440A3CE-2FD0-2F93-BE40-D0F0D361955D}"/>
          </ac:spMkLst>
        </pc:spChg>
        <pc:spChg chg="add mod">
          <ac:chgData name="Nils Olov Jonsson" userId="1f021c12-b294-44b8-84bb-a45edde7fcf8" providerId="ADAL" clId="{444071E6-9989-456E-8FC2-925E257BCBEF}" dt="2022-10-21T20:46:14.325" v="124" actId="207"/>
          <ac:spMkLst>
            <pc:docMk/>
            <pc:sldMk cId="3484222922" sldId="489"/>
            <ac:spMk id="17" creationId="{3C1E5068-85E1-0925-0330-57F6B52C122E}"/>
          </ac:spMkLst>
        </pc:spChg>
        <pc:spChg chg="add mod">
          <ac:chgData name="Nils Olov Jonsson" userId="1f021c12-b294-44b8-84bb-a45edde7fcf8" providerId="ADAL" clId="{444071E6-9989-456E-8FC2-925E257BCBEF}" dt="2022-10-21T20:48:41.959" v="130" actId="1076"/>
          <ac:spMkLst>
            <pc:docMk/>
            <pc:sldMk cId="3484222922" sldId="489"/>
            <ac:spMk id="18" creationId="{A7E5D7CD-9B7C-CD71-DFAA-B69EDA3554FE}"/>
          </ac:spMkLst>
        </pc:spChg>
        <pc:spChg chg="add mod">
          <ac:chgData name="Nils Olov Jonsson" userId="1f021c12-b294-44b8-84bb-a45edde7fcf8" providerId="ADAL" clId="{444071E6-9989-456E-8FC2-925E257BCBEF}" dt="2022-10-25T11:36:31.936" v="6038" actId="1076"/>
          <ac:spMkLst>
            <pc:docMk/>
            <pc:sldMk cId="3484222922" sldId="489"/>
            <ac:spMk id="19" creationId="{3836A224-2F59-FE2A-8A22-3C22D5290603}"/>
          </ac:spMkLst>
        </pc:spChg>
        <pc:picChg chg="add mod">
          <ac:chgData name="Nils Olov Jonsson" userId="1f021c12-b294-44b8-84bb-a45edde7fcf8" providerId="ADAL" clId="{444071E6-9989-456E-8FC2-925E257BCBEF}" dt="2022-10-21T20:48:36.626" v="129" actId="1076"/>
          <ac:picMkLst>
            <pc:docMk/>
            <pc:sldMk cId="3484222922" sldId="489"/>
            <ac:picMk id="4" creationId="{C8EDEE0D-343D-597E-8934-CC6D2A03A9E1}"/>
          </ac:picMkLst>
        </pc:picChg>
        <pc:cxnChg chg="add mod">
          <ac:chgData name="Nils Olov Jonsson" userId="1f021c12-b294-44b8-84bb-a45edde7fcf8" providerId="ADAL" clId="{444071E6-9989-456E-8FC2-925E257BCBEF}" dt="2022-10-21T20:46:14.325" v="124" actId="207"/>
          <ac:cxnSpMkLst>
            <pc:docMk/>
            <pc:sldMk cId="3484222922" sldId="489"/>
            <ac:cxnSpMk id="14" creationId="{F42F801D-DCCF-6AE5-573B-B794D6BACAA5}"/>
          </ac:cxnSpMkLst>
        </pc:cxnChg>
        <pc:cxnChg chg="add mod">
          <ac:chgData name="Nils Olov Jonsson" userId="1f021c12-b294-44b8-84bb-a45edde7fcf8" providerId="ADAL" clId="{444071E6-9989-456E-8FC2-925E257BCBEF}" dt="2022-10-21T20:46:14.325" v="124" actId="207"/>
          <ac:cxnSpMkLst>
            <pc:docMk/>
            <pc:sldMk cId="3484222922" sldId="489"/>
            <ac:cxnSpMk id="16" creationId="{E765F3A1-C76F-C261-1178-487C96A680C5}"/>
          </ac:cxnSpMkLst>
        </pc:cxnChg>
      </pc:sldChg>
      <pc:sldChg chg="addSp delSp modSp add mod ord">
        <pc:chgData name="Nils Olov Jonsson" userId="1f021c12-b294-44b8-84bb-a45edde7fcf8" providerId="ADAL" clId="{444071E6-9989-456E-8FC2-925E257BCBEF}" dt="2022-10-25T10:50:40.413" v="5928"/>
        <pc:sldMkLst>
          <pc:docMk/>
          <pc:sldMk cId="3516516888" sldId="490"/>
        </pc:sldMkLst>
        <pc:spChg chg="del">
          <ac:chgData name="Nils Olov Jonsson" userId="1f021c12-b294-44b8-84bb-a45edde7fcf8" providerId="ADAL" clId="{444071E6-9989-456E-8FC2-925E257BCBEF}" dt="2022-10-21T20:57:53.574" v="140" actId="478"/>
          <ac:spMkLst>
            <pc:docMk/>
            <pc:sldMk cId="3516516888" sldId="490"/>
            <ac:spMk id="2" creationId="{8FBE2093-1C94-6E0E-A78F-8E6B6C348817}"/>
          </ac:spMkLst>
        </pc:spChg>
        <pc:spChg chg="add mod">
          <ac:chgData name="Nils Olov Jonsson" userId="1f021c12-b294-44b8-84bb-a45edde7fcf8" providerId="ADAL" clId="{444071E6-9989-456E-8FC2-925E257BCBEF}" dt="2022-10-25T10:50:40.413" v="5928"/>
          <ac:spMkLst>
            <pc:docMk/>
            <pc:sldMk cId="3516516888" sldId="490"/>
            <ac:spMk id="2" creationId="{93E792EC-AF66-5405-ECD9-E43F9A80F635}"/>
          </ac:spMkLst>
        </pc:spChg>
        <pc:spChg chg="add mod">
          <ac:chgData name="Nils Olov Jonsson" userId="1f021c12-b294-44b8-84bb-a45edde7fcf8" providerId="ADAL" clId="{444071E6-9989-456E-8FC2-925E257BCBEF}" dt="2022-10-23T21:52:23.642" v="1437" actId="255"/>
          <ac:spMkLst>
            <pc:docMk/>
            <pc:sldMk cId="3516516888" sldId="490"/>
            <ac:spMk id="4" creationId="{5DB93727-3CAB-10A7-54E3-0D5BE29EF7EC}"/>
          </ac:spMkLst>
        </pc:spChg>
        <pc:spChg chg="add mod">
          <ac:chgData name="Nils Olov Jonsson" userId="1f021c12-b294-44b8-84bb-a45edde7fcf8" providerId="ADAL" clId="{444071E6-9989-456E-8FC2-925E257BCBEF}" dt="2022-10-23T21:52:29.559" v="1438" actId="255"/>
          <ac:spMkLst>
            <pc:docMk/>
            <pc:sldMk cId="3516516888" sldId="490"/>
            <ac:spMk id="5" creationId="{413C2556-63A6-8F0D-03E7-6D9C34C1DAD6}"/>
          </ac:spMkLst>
        </pc:spChg>
        <pc:picChg chg="add mod">
          <ac:chgData name="Nils Olov Jonsson" userId="1f021c12-b294-44b8-84bb-a45edde7fcf8" providerId="ADAL" clId="{444071E6-9989-456E-8FC2-925E257BCBEF}" dt="2022-10-21T20:57:55.540" v="141"/>
          <ac:picMkLst>
            <pc:docMk/>
            <pc:sldMk cId="3516516888" sldId="490"/>
            <ac:picMk id="3" creationId="{028DC718-96BC-BB08-712B-27E0CE553BBA}"/>
          </ac:picMkLst>
        </pc:picChg>
      </pc:sldChg>
      <pc:sldChg chg="addSp modSp add mod">
        <pc:chgData name="Nils Olov Jonsson" userId="1f021c12-b294-44b8-84bb-a45edde7fcf8" providerId="ADAL" clId="{444071E6-9989-456E-8FC2-925E257BCBEF}" dt="2022-10-25T10:50:45.832" v="5933"/>
        <pc:sldMkLst>
          <pc:docMk/>
          <pc:sldMk cId="2774829563" sldId="491"/>
        </pc:sldMkLst>
        <pc:spChg chg="mod">
          <ac:chgData name="Nils Olov Jonsson" userId="1f021c12-b294-44b8-84bb-a45edde7fcf8" providerId="ADAL" clId="{444071E6-9989-456E-8FC2-925E257BCBEF}" dt="2022-10-21T22:11:32.337" v="319" actId="20577"/>
          <ac:spMkLst>
            <pc:docMk/>
            <pc:sldMk cId="2774829563" sldId="491"/>
            <ac:spMk id="2" creationId="{8FBE2093-1C94-6E0E-A78F-8E6B6C348817}"/>
          </ac:spMkLst>
        </pc:spChg>
        <pc:spChg chg="add mod">
          <ac:chgData name="Nils Olov Jonsson" userId="1f021c12-b294-44b8-84bb-a45edde7fcf8" providerId="ADAL" clId="{444071E6-9989-456E-8FC2-925E257BCBEF}" dt="2022-10-25T10:50:45.832" v="5933"/>
          <ac:spMkLst>
            <pc:docMk/>
            <pc:sldMk cId="2774829563" sldId="491"/>
            <ac:spMk id="3" creationId="{C2F4879E-3D97-9841-41C5-58287D2B42E1}"/>
          </ac:spMkLst>
        </pc:spChg>
        <pc:spChg chg="add mod">
          <ac:chgData name="Nils Olov Jonsson" userId="1f021c12-b294-44b8-84bb-a45edde7fcf8" providerId="ADAL" clId="{444071E6-9989-456E-8FC2-925E257BCBEF}" dt="2022-10-25T08:07:10.833" v="5427" actId="113"/>
          <ac:spMkLst>
            <pc:docMk/>
            <pc:sldMk cId="2774829563" sldId="491"/>
            <ac:spMk id="4" creationId="{53E6F997-371A-49E2-4B3F-97C04CE169A5}"/>
          </ac:spMkLst>
        </pc:spChg>
        <pc:spChg chg="add mod">
          <ac:chgData name="Nils Olov Jonsson" userId="1f021c12-b294-44b8-84bb-a45edde7fcf8" providerId="ADAL" clId="{444071E6-9989-456E-8FC2-925E257BCBEF}" dt="2022-10-21T22:12:38.259" v="349" actId="1076"/>
          <ac:spMkLst>
            <pc:docMk/>
            <pc:sldMk cId="2774829563" sldId="491"/>
            <ac:spMk id="5" creationId="{F5C2FAEB-58BB-D54A-C598-3614F3A14D06}"/>
          </ac:spMkLst>
        </pc:spChg>
      </pc:sldChg>
      <pc:sldChg chg="add del">
        <pc:chgData name="Nils Olov Jonsson" userId="1f021c12-b294-44b8-84bb-a45edde7fcf8" providerId="ADAL" clId="{444071E6-9989-456E-8FC2-925E257BCBEF}" dt="2022-10-25T10:26:09.620" v="5685" actId="47"/>
        <pc:sldMkLst>
          <pc:docMk/>
          <pc:sldMk cId="1784150359" sldId="492"/>
        </pc:sldMkLst>
      </pc:sldChg>
      <pc:sldChg chg="add del">
        <pc:chgData name="Nils Olov Jonsson" userId="1f021c12-b294-44b8-84bb-a45edde7fcf8" providerId="ADAL" clId="{444071E6-9989-456E-8FC2-925E257BCBEF}" dt="2022-10-25T10:26:09.620" v="5685" actId="47"/>
        <pc:sldMkLst>
          <pc:docMk/>
          <pc:sldMk cId="418952855" sldId="493"/>
        </pc:sldMkLst>
      </pc:sldChg>
      <pc:sldChg chg="addSp modSp add mod">
        <pc:chgData name="Nils Olov Jonsson" userId="1f021c12-b294-44b8-84bb-a45edde7fcf8" providerId="ADAL" clId="{444071E6-9989-456E-8FC2-925E257BCBEF}" dt="2022-10-25T10:50:42.892" v="5930"/>
        <pc:sldMkLst>
          <pc:docMk/>
          <pc:sldMk cId="2693644539" sldId="494"/>
        </pc:sldMkLst>
        <pc:spChg chg="mod">
          <ac:chgData name="Nils Olov Jonsson" userId="1f021c12-b294-44b8-84bb-a45edde7fcf8" providerId="ADAL" clId="{444071E6-9989-456E-8FC2-925E257BCBEF}" dt="2022-10-21T21:18:31.025" v="162" actId="20577"/>
          <ac:spMkLst>
            <pc:docMk/>
            <pc:sldMk cId="2693644539" sldId="494"/>
            <ac:spMk id="2" creationId="{8FBE2093-1C94-6E0E-A78F-8E6B6C348817}"/>
          </ac:spMkLst>
        </pc:spChg>
        <pc:spChg chg="add mod">
          <ac:chgData name="Nils Olov Jonsson" userId="1f021c12-b294-44b8-84bb-a45edde7fcf8" providerId="ADAL" clId="{444071E6-9989-456E-8FC2-925E257BCBEF}" dt="2022-10-25T10:50:42.892" v="5930"/>
          <ac:spMkLst>
            <pc:docMk/>
            <pc:sldMk cId="2693644539" sldId="494"/>
            <ac:spMk id="3" creationId="{DF5DAB99-FCC4-BF18-D7AC-DD355B9829DF}"/>
          </ac:spMkLst>
        </pc:spChg>
        <pc:spChg chg="add mod">
          <ac:chgData name="Nils Olov Jonsson" userId="1f021c12-b294-44b8-84bb-a45edde7fcf8" providerId="ADAL" clId="{444071E6-9989-456E-8FC2-925E257BCBEF}" dt="2022-10-25T08:06:11.497" v="5426" actId="113"/>
          <ac:spMkLst>
            <pc:docMk/>
            <pc:sldMk cId="2693644539" sldId="494"/>
            <ac:spMk id="4" creationId="{00310DB4-B99D-3554-69F2-7B035BD8900A}"/>
          </ac:spMkLst>
        </pc:spChg>
      </pc:sldChg>
      <pc:sldChg chg="addSp modSp add mod ord">
        <pc:chgData name="Nils Olov Jonsson" userId="1f021c12-b294-44b8-84bb-a45edde7fcf8" providerId="ADAL" clId="{444071E6-9989-456E-8FC2-925E257BCBEF}" dt="2022-10-25T10:50:46.742" v="5934"/>
        <pc:sldMkLst>
          <pc:docMk/>
          <pc:sldMk cId="133230451" sldId="495"/>
        </pc:sldMkLst>
        <pc:spChg chg="mod">
          <ac:chgData name="Nils Olov Jonsson" userId="1f021c12-b294-44b8-84bb-a45edde7fcf8" providerId="ADAL" clId="{444071E6-9989-456E-8FC2-925E257BCBEF}" dt="2022-10-21T21:33:52.940" v="210" actId="20577"/>
          <ac:spMkLst>
            <pc:docMk/>
            <pc:sldMk cId="133230451" sldId="495"/>
            <ac:spMk id="2" creationId="{8FBE2093-1C94-6E0E-A78F-8E6B6C348817}"/>
          </ac:spMkLst>
        </pc:spChg>
        <pc:spChg chg="add mod">
          <ac:chgData name="Nils Olov Jonsson" userId="1f021c12-b294-44b8-84bb-a45edde7fcf8" providerId="ADAL" clId="{444071E6-9989-456E-8FC2-925E257BCBEF}" dt="2022-10-25T10:50:46.742" v="5934"/>
          <ac:spMkLst>
            <pc:docMk/>
            <pc:sldMk cId="133230451" sldId="495"/>
            <ac:spMk id="3" creationId="{0885C12B-76BF-99B8-B7C3-86A5EBEDFE30}"/>
          </ac:spMkLst>
        </pc:spChg>
        <pc:picChg chg="add mod">
          <ac:chgData name="Nils Olov Jonsson" userId="1f021c12-b294-44b8-84bb-a45edde7fcf8" providerId="ADAL" clId="{444071E6-9989-456E-8FC2-925E257BCBEF}" dt="2022-10-25T08:07:45.407" v="5430" actId="14100"/>
          <ac:picMkLst>
            <pc:docMk/>
            <pc:sldMk cId="133230451" sldId="495"/>
            <ac:picMk id="1026" creationId="{CC3B93F8-48AF-E2DF-FD1E-A803CD447D85}"/>
          </ac:picMkLst>
        </pc:picChg>
      </pc:sldChg>
      <pc:sldChg chg="addSp delSp modSp add mod">
        <pc:chgData name="Nils Olov Jonsson" userId="1f021c12-b294-44b8-84bb-a45edde7fcf8" providerId="ADAL" clId="{444071E6-9989-456E-8FC2-925E257BCBEF}" dt="2022-10-25T10:50:44.890" v="5932"/>
        <pc:sldMkLst>
          <pc:docMk/>
          <pc:sldMk cId="2956225297" sldId="496"/>
        </pc:sldMkLst>
        <pc:spChg chg="mod">
          <ac:chgData name="Nils Olov Jonsson" userId="1f021c12-b294-44b8-84bb-a45edde7fcf8" providerId="ADAL" clId="{444071E6-9989-456E-8FC2-925E257BCBEF}" dt="2022-10-21T22:11:14.196" v="296" actId="20577"/>
          <ac:spMkLst>
            <pc:docMk/>
            <pc:sldMk cId="2956225297" sldId="496"/>
            <ac:spMk id="2" creationId="{8FBE2093-1C94-6E0E-A78F-8E6B6C348817}"/>
          </ac:spMkLst>
        </pc:spChg>
        <pc:spChg chg="add mod">
          <ac:chgData name="Nils Olov Jonsson" userId="1f021c12-b294-44b8-84bb-a45edde7fcf8" providerId="ADAL" clId="{444071E6-9989-456E-8FC2-925E257BCBEF}" dt="2022-10-25T10:50:44.890" v="5932"/>
          <ac:spMkLst>
            <pc:docMk/>
            <pc:sldMk cId="2956225297" sldId="496"/>
            <ac:spMk id="3" creationId="{CEB63CD7-AB1A-AD8A-2139-2FD88A4852EF}"/>
          </ac:spMkLst>
        </pc:spChg>
        <pc:spChg chg="add mod">
          <ac:chgData name="Nils Olov Jonsson" userId="1f021c12-b294-44b8-84bb-a45edde7fcf8" providerId="ADAL" clId="{444071E6-9989-456E-8FC2-925E257BCBEF}" dt="2022-10-21T21:58:40.394" v="273" actId="14100"/>
          <ac:spMkLst>
            <pc:docMk/>
            <pc:sldMk cId="2956225297" sldId="496"/>
            <ac:spMk id="7" creationId="{01331977-34BD-0698-3EF8-9D8CD252D1A4}"/>
          </ac:spMkLst>
        </pc:spChg>
        <pc:picChg chg="add mod">
          <ac:chgData name="Nils Olov Jonsson" userId="1f021c12-b294-44b8-84bb-a45edde7fcf8" providerId="ADAL" clId="{444071E6-9989-456E-8FC2-925E257BCBEF}" dt="2022-10-21T21:56:11.956" v="256" actId="1076"/>
          <ac:picMkLst>
            <pc:docMk/>
            <pc:sldMk cId="2956225297" sldId="496"/>
            <ac:picMk id="4" creationId="{3848B866-FEF0-413E-78C2-F69201AD8E8B}"/>
          </ac:picMkLst>
        </pc:picChg>
        <pc:picChg chg="add del">
          <ac:chgData name="Nils Olov Jonsson" userId="1f021c12-b294-44b8-84bb-a45edde7fcf8" providerId="ADAL" clId="{444071E6-9989-456E-8FC2-925E257BCBEF}" dt="2022-10-21T21:57:05.414" v="258" actId="22"/>
          <ac:picMkLst>
            <pc:docMk/>
            <pc:sldMk cId="2956225297" sldId="496"/>
            <ac:picMk id="6" creationId="{1327A1C2-55A4-FFE6-EE30-5EBE69ACB6BC}"/>
          </ac:picMkLst>
        </pc:picChg>
      </pc:sldChg>
      <pc:sldChg chg="addSp delSp modSp new mod ord">
        <pc:chgData name="Nils Olov Jonsson" userId="1f021c12-b294-44b8-84bb-a45edde7fcf8" providerId="ADAL" clId="{444071E6-9989-456E-8FC2-925E257BCBEF}" dt="2022-10-25T10:50:38.326" v="5926"/>
        <pc:sldMkLst>
          <pc:docMk/>
          <pc:sldMk cId="2871155959" sldId="497"/>
        </pc:sldMkLst>
        <pc:spChg chg="mod">
          <ac:chgData name="Nils Olov Jonsson" userId="1f021c12-b294-44b8-84bb-a45edde7fcf8" providerId="ADAL" clId="{444071E6-9989-456E-8FC2-925E257BCBEF}" dt="2022-10-23T21:49:57.670" v="1403" actId="20577"/>
          <ac:spMkLst>
            <pc:docMk/>
            <pc:sldMk cId="2871155959" sldId="497"/>
            <ac:spMk id="2" creationId="{151A33D7-763B-3248-D220-A45509EBF7B9}"/>
          </ac:spMkLst>
        </pc:spChg>
        <pc:spChg chg="add mod">
          <ac:chgData name="Nils Olov Jonsson" userId="1f021c12-b294-44b8-84bb-a45edde7fcf8" providerId="ADAL" clId="{444071E6-9989-456E-8FC2-925E257BCBEF}" dt="2022-10-23T13:27:11.008" v="519" actId="1076"/>
          <ac:spMkLst>
            <pc:docMk/>
            <pc:sldMk cId="2871155959" sldId="497"/>
            <ac:spMk id="3" creationId="{1E5E8F3F-7F44-8CF9-A06A-A2FF339C82AE}"/>
          </ac:spMkLst>
        </pc:spChg>
        <pc:spChg chg="del">
          <ac:chgData name="Nils Olov Jonsson" userId="1f021c12-b294-44b8-84bb-a45edde7fcf8" providerId="ADAL" clId="{444071E6-9989-456E-8FC2-925E257BCBEF}" dt="2022-10-21T21:01:21.063" v="145" actId="478"/>
          <ac:spMkLst>
            <pc:docMk/>
            <pc:sldMk cId="2871155959" sldId="497"/>
            <ac:spMk id="3" creationId="{9303C06C-E82D-4C6E-C17A-35F2416F433B}"/>
          </ac:spMkLst>
        </pc:spChg>
        <pc:spChg chg="add mod">
          <ac:chgData name="Nils Olov Jonsson" userId="1f021c12-b294-44b8-84bb-a45edde7fcf8" providerId="ADAL" clId="{444071E6-9989-456E-8FC2-925E257BCBEF}" dt="2022-10-21T21:02:41.633" v="148" actId="1076"/>
          <ac:spMkLst>
            <pc:docMk/>
            <pc:sldMk cId="2871155959" sldId="497"/>
            <ac:spMk id="5" creationId="{A9D12F2A-33C7-860D-CF48-6329CC51927B}"/>
          </ac:spMkLst>
        </pc:spChg>
        <pc:spChg chg="add mod">
          <ac:chgData name="Nils Olov Jonsson" userId="1f021c12-b294-44b8-84bb-a45edde7fcf8" providerId="ADAL" clId="{444071E6-9989-456E-8FC2-925E257BCBEF}" dt="2022-10-21T21:01:25.034" v="146"/>
          <ac:spMkLst>
            <pc:docMk/>
            <pc:sldMk cId="2871155959" sldId="497"/>
            <ac:spMk id="6" creationId="{A7BC0970-EBFA-470B-AD16-A73D82B1B89D}"/>
          </ac:spMkLst>
        </pc:spChg>
        <pc:spChg chg="add mod">
          <ac:chgData name="Nils Olov Jonsson" userId="1f021c12-b294-44b8-84bb-a45edde7fcf8" providerId="ADAL" clId="{444071E6-9989-456E-8FC2-925E257BCBEF}" dt="2022-10-21T21:06:17.729" v="151" actId="1076"/>
          <ac:spMkLst>
            <pc:docMk/>
            <pc:sldMk cId="2871155959" sldId="497"/>
            <ac:spMk id="7" creationId="{A76EC472-35DB-5DB9-17A9-D85CEC7AABE9}"/>
          </ac:spMkLst>
        </pc:spChg>
        <pc:spChg chg="add mod">
          <ac:chgData name="Nils Olov Jonsson" userId="1f021c12-b294-44b8-84bb-a45edde7fcf8" providerId="ADAL" clId="{444071E6-9989-456E-8FC2-925E257BCBEF}" dt="2022-10-25T10:50:38.326" v="5926"/>
          <ac:spMkLst>
            <pc:docMk/>
            <pc:sldMk cId="2871155959" sldId="497"/>
            <ac:spMk id="8" creationId="{1A568BF2-3809-A3BD-C223-7D69BD3B3A90}"/>
          </ac:spMkLst>
        </pc:spChg>
        <pc:graphicFrameChg chg="add mod">
          <ac:chgData name="Nils Olov Jonsson" userId="1f021c12-b294-44b8-84bb-a45edde7fcf8" providerId="ADAL" clId="{444071E6-9989-456E-8FC2-925E257BCBEF}" dt="2022-10-23T13:27:15.118" v="521" actId="1076"/>
          <ac:graphicFrameMkLst>
            <pc:docMk/>
            <pc:sldMk cId="2871155959" sldId="497"/>
            <ac:graphicFrameMk id="4" creationId="{0205B74D-FB1D-111A-59FE-630D3085D6BD}"/>
          </ac:graphicFrameMkLst>
        </pc:graphicFrameChg>
      </pc:sldChg>
      <pc:sldChg chg="modSp add del mod">
        <pc:chgData name="Nils Olov Jonsson" userId="1f021c12-b294-44b8-84bb-a45edde7fcf8" providerId="ADAL" clId="{444071E6-9989-456E-8FC2-925E257BCBEF}" dt="2022-10-25T10:24:59.464" v="5679" actId="47"/>
        <pc:sldMkLst>
          <pc:docMk/>
          <pc:sldMk cId="3323836618" sldId="510"/>
        </pc:sldMkLst>
        <pc:spChg chg="mod">
          <ac:chgData name="Nils Olov Jonsson" userId="1f021c12-b294-44b8-84bb-a45edde7fcf8" providerId="ADAL" clId="{444071E6-9989-456E-8FC2-925E257BCBEF}" dt="2022-10-25T10:02:00.562" v="5635" actId="20577"/>
          <ac:spMkLst>
            <pc:docMk/>
            <pc:sldMk cId="3323836618" sldId="510"/>
            <ac:spMk id="2" creationId="{4BA8742E-59D5-B248-0390-23D57AA13B81}"/>
          </ac:spMkLst>
        </pc:spChg>
        <pc:picChg chg="mod">
          <ac:chgData name="Nils Olov Jonsson" userId="1f021c12-b294-44b8-84bb-a45edde7fcf8" providerId="ADAL" clId="{444071E6-9989-456E-8FC2-925E257BCBEF}" dt="2022-10-25T10:02:26.884" v="5639" actId="14100"/>
          <ac:picMkLst>
            <pc:docMk/>
            <pc:sldMk cId="3323836618" sldId="510"/>
            <ac:picMk id="5" creationId="{459196D6-8293-B130-C79A-3DAD3E1A7BE4}"/>
          </ac:picMkLst>
        </pc:picChg>
      </pc:sldChg>
      <pc:sldChg chg="addSp delSp modSp add mod modTransition">
        <pc:chgData name="Nils Olov Jonsson" userId="1f021c12-b294-44b8-84bb-a45edde7fcf8" providerId="ADAL" clId="{444071E6-9989-456E-8FC2-925E257BCBEF}" dt="2022-10-25T10:53:20.786" v="5982"/>
        <pc:sldMkLst>
          <pc:docMk/>
          <pc:sldMk cId="2780382717" sldId="512"/>
        </pc:sldMkLst>
        <pc:spChg chg="del">
          <ac:chgData name="Nils Olov Jonsson" userId="1f021c12-b294-44b8-84bb-a45edde7fcf8" providerId="ADAL" clId="{444071E6-9989-456E-8FC2-925E257BCBEF}" dt="2022-10-25T09:41:20.308" v="5503" actId="478"/>
          <ac:spMkLst>
            <pc:docMk/>
            <pc:sldMk cId="2780382717" sldId="512"/>
            <ac:spMk id="2" creationId="{BE41BFD7-D638-167D-00E1-F813115E3766}"/>
          </ac:spMkLst>
        </pc:spChg>
        <pc:spChg chg="add del mod">
          <ac:chgData name="Nils Olov Jonsson" userId="1f021c12-b294-44b8-84bb-a45edde7fcf8" providerId="ADAL" clId="{444071E6-9989-456E-8FC2-925E257BCBEF}" dt="2022-10-25T09:41:23.991" v="5506" actId="478"/>
          <ac:spMkLst>
            <pc:docMk/>
            <pc:sldMk cId="2780382717" sldId="512"/>
            <ac:spMk id="4" creationId="{11169658-92A8-28EB-D03D-B46156AF5C24}"/>
          </ac:spMkLst>
        </pc:spChg>
        <pc:spChg chg="add del mod ord topLvl">
          <ac:chgData name="Nils Olov Jonsson" userId="1f021c12-b294-44b8-84bb-a45edde7fcf8" providerId="ADAL" clId="{444071E6-9989-456E-8FC2-925E257BCBEF}" dt="2022-10-25T09:56:09.362" v="5557" actId="21"/>
          <ac:spMkLst>
            <pc:docMk/>
            <pc:sldMk cId="2780382717" sldId="512"/>
            <ac:spMk id="17" creationId="{1B4A1FBE-840B-DD48-44E6-D53A509D8B80}"/>
          </ac:spMkLst>
        </pc:spChg>
        <pc:spChg chg="add del mod">
          <ac:chgData name="Nils Olov Jonsson" userId="1f021c12-b294-44b8-84bb-a45edde7fcf8" providerId="ADAL" clId="{444071E6-9989-456E-8FC2-925E257BCBEF}" dt="2022-10-25T09:56:09.362" v="5557" actId="21"/>
          <ac:spMkLst>
            <pc:docMk/>
            <pc:sldMk cId="2780382717" sldId="512"/>
            <ac:spMk id="20" creationId="{61BE1C74-2C13-3475-D158-D0DE668B16BF}"/>
          </ac:spMkLst>
        </pc:spChg>
        <pc:spChg chg="add mod">
          <ac:chgData name="Nils Olov Jonsson" userId="1f021c12-b294-44b8-84bb-a45edde7fcf8" providerId="ADAL" clId="{444071E6-9989-456E-8FC2-925E257BCBEF}" dt="2022-10-25T10:53:20.786" v="5982"/>
          <ac:spMkLst>
            <pc:docMk/>
            <pc:sldMk cId="2780382717" sldId="512"/>
            <ac:spMk id="26" creationId="{5F724142-71E4-499F-5F08-4C826081E2A4}"/>
          </ac:spMkLst>
        </pc:spChg>
        <pc:grpChg chg="add del mod">
          <ac:chgData name="Nils Olov Jonsson" userId="1f021c12-b294-44b8-84bb-a45edde7fcf8" providerId="ADAL" clId="{444071E6-9989-456E-8FC2-925E257BCBEF}" dt="2022-10-25T09:55:10.420" v="5550" actId="165"/>
          <ac:grpSpMkLst>
            <pc:docMk/>
            <pc:sldMk cId="2780382717" sldId="512"/>
            <ac:grpSpMk id="18" creationId="{E45F6BF2-8DB5-83A2-BF5D-C0C47DC1BDFA}"/>
          </ac:grpSpMkLst>
        </pc:grpChg>
        <pc:grpChg chg="add mod">
          <ac:chgData name="Nils Olov Jonsson" userId="1f021c12-b294-44b8-84bb-a45edde7fcf8" providerId="ADAL" clId="{444071E6-9989-456E-8FC2-925E257BCBEF}" dt="2022-10-25T10:17:42.078" v="5652" actId="1076"/>
          <ac:grpSpMkLst>
            <pc:docMk/>
            <pc:sldMk cId="2780382717" sldId="512"/>
            <ac:grpSpMk id="22" creationId="{ABD71AE4-0AB9-E775-1CA0-6EF67CF65731}"/>
          </ac:grpSpMkLst>
        </pc:grpChg>
        <pc:picChg chg="mod">
          <ac:chgData name="Nils Olov Jonsson" userId="1f021c12-b294-44b8-84bb-a45edde7fcf8" providerId="ADAL" clId="{444071E6-9989-456E-8FC2-925E257BCBEF}" dt="2022-10-25T09:59:19.720" v="5616" actId="339"/>
          <ac:picMkLst>
            <pc:docMk/>
            <pc:sldMk cId="2780382717" sldId="512"/>
            <ac:picMk id="5" creationId="{346ECA45-B984-3EEB-D51B-2D747E68D3DA}"/>
          </ac:picMkLst>
        </pc:picChg>
        <pc:picChg chg="add mod">
          <ac:chgData name="Nils Olov Jonsson" userId="1f021c12-b294-44b8-84bb-a45edde7fcf8" providerId="ADAL" clId="{444071E6-9989-456E-8FC2-925E257BCBEF}" dt="2022-10-25T09:59:19.720" v="5616" actId="339"/>
          <ac:picMkLst>
            <pc:docMk/>
            <pc:sldMk cId="2780382717" sldId="512"/>
            <ac:picMk id="6" creationId="{A37C723D-2C81-A640-2AB4-16218B29BE4D}"/>
          </ac:picMkLst>
        </pc:picChg>
        <pc:picChg chg="mod">
          <ac:chgData name="Nils Olov Jonsson" userId="1f021c12-b294-44b8-84bb-a45edde7fcf8" providerId="ADAL" clId="{444071E6-9989-456E-8FC2-925E257BCBEF}" dt="2022-10-25T09:59:19.720" v="5616" actId="339"/>
          <ac:picMkLst>
            <pc:docMk/>
            <pc:sldMk cId="2780382717" sldId="512"/>
            <ac:picMk id="7" creationId="{DFE87BEA-5620-FA15-9519-276BAE1D5492}"/>
          </ac:picMkLst>
        </pc:picChg>
        <pc:picChg chg="add mod">
          <ac:chgData name="Nils Olov Jonsson" userId="1f021c12-b294-44b8-84bb-a45edde7fcf8" providerId="ADAL" clId="{444071E6-9989-456E-8FC2-925E257BCBEF}" dt="2022-10-25T10:17:42.078" v="5652" actId="1076"/>
          <ac:picMkLst>
            <pc:docMk/>
            <pc:sldMk cId="2780382717" sldId="512"/>
            <ac:picMk id="8" creationId="{F98FF9C1-DDE5-387B-8AF4-A7F56477175A}"/>
          </ac:picMkLst>
        </pc:picChg>
        <pc:picChg chg="add mod">
          <ac:chgData name="Nils Olov Jonsson" userId="1f021c12-b294-44b8-84bb-a45edde7fcf8" providerId="ADAL" clId="{444071E6-9989-456E-8FC2-925E257BCBEF}" dt="2022-10-25T10:17:42.078" v="5652" actId="1076"/>
          <ac:picMkLst>
            <pc:docMk/>
            <pc:sldMk cId="2780382717" sldId="512"/>
            <ac:picMk id="9" creationId="{DFF6D470-9198-D106-ADB8-C1EE9140AA1A}"/>
          </ac:picMkLst>
        </pc:picChg>
        <pc:picChg chg="add mod">
          <ac:chgData name="Nils Olov Jonsson" userId="1f021c12-b294-44b8-84bb-a45edde7fcf8" providerId="ADAL" clId="{444071E6-9989-456E-8FC2-925E257BCBEF}" dt="2022-10-25T10:17:42.078" v="5652" actId="1076"/>
          <ac:picMkLst>
            <pc:docMk/>
            <pc:sldMk cId="2780382717" sldId="512"/>
            <ac:picMk id="11" creationId="{0708CA4B-F56B-2466-7C43-686ED7F9A454}"/>
          </ac:picMkLst>
        </pc:picChg>
        <pc:picChg chg="add mod">
          <ac:chgData name="Nils Olov Jonsson" userId="1f021c12-b294-44b8-84bb-a45edde7fcf8" providerId="ADAL" clId="{444071E6-9989-456E-8FC2-925E257BCBEF}" dt="2022-10-25T10:17:42.078" v="5652" actId="1076"/>
          <ac:picMkLst>
            <pc:docMk/>
            <pc:sldMk cId="2780382717" sldId="512"/>
            <ac:picMk id="13" creationId="{5D3ABD7A-170C-15F8-7859-46699FA2C8E4}"/>
          </ac:picMkLst>
        </pc:picChg>
        <pc:picChg chg="add mod">
          <ac:chgData name="Nils Olov Jonsson" userId="1f021c12-b294-44b8-84bb-a45edde7fcf8" providerId="ADAL" clId="{444071E6-9989-456E-8FC2-925E257BCBEF}" dt="2022-10-25T10:17:42.078" v="5652" actId="1076"/>
          <ac:picMkLst>
            <pc:docMk/>
            <pc:sldMk cId="2780382717" sldId="512"/>
            <ac:picMk id="15" creationId="{C6320551-5CBB-6445-C314-2B1892542269}"/>
          </ac:picMkLst>
        </pc:picChg>
        <pc:picChg chg="add del mod topLvl">
          <ac:chgData name="Nils Olov Jonsson" userId="1f021c12-b294-44b8-84bb-a45edde7fcf8" providerId="ADAL" clId="{444071E6-9989-456E-8FC2-925E257BCBEF}" dt="2022-10-25T09:56:25.551" v="5559" actId="478"/>
          <ac:picMkLst>
            <pc:docMk/>
            <pc:sldMk cId="2780382717" sldId="512"/>
            <ac:picMk id="16" creationId="{59002364-398C-9BCE-DC93-075ABF427C36}"/>
          </ac:picMkLst>
        </pc:picChg>
        <pc:picChg chg="add del mod">
          <ac:chgData name="Nils Olov Jonsson" userId="1f021c12-b294-44b8-84bb-a45edde7fcf8" providerId="ADAL" clId="{444071E6-9989-456E-8FC2-925E257BCBEF}" dt="2022-10-25T09:56:09.362" v="5557" actId="21"/>
          <ac:picMkLst>
            <pc:docMk/>
            <pc:sldMk cId="2780382717" sldId="512"/>
            <ac:picMk id="19" creationId="{E918E632-5ACA-03D8-3AD5-3ECF7313592D}"/>
          </ac:picMkLst>
        </pc:picChg>
        <pc:picChg chg="mod">
          <ac:chgData name="Nils Olov Jonsson" userId="1f021c12-b294-44b8-84bb-a45edde7fcf8" providerId="ADAL" clId="{444071E6-9989-456E-8FC2-925E257BCBEF}" dt="2022-10-25T10:17:42.078" v="5652" actId="1076"/>
          <ac:picMkLst>
            <pc:docMk/>
            <pc:sldMk cId="2780382717" sldId="512"/>
            <ac:picMk id="21" creationId="{7A0CC52E-127C-393F-9B3E-081D3C8506D7}"/>
          </ac:picMkLst>
        </pc:picChg>
        <pc:picChg chg="add mod">
          <ac:chgData name="Nils Olov Jonsson" userId="1f021c12-b294-44b8-84bb-a45edde7fcf8" providerId="ADAL" clId="{444071E6-9989-456E-8FC2-925E257BCBEF}" dt="2022-10-25T10:16:10.164" v="5646" actId="1076"/>
          <ac:picMkLst>
            <pc:docMk/>
            <pc:sldMk cId="2780382717" sldId="512"/>
            <ac:picMk id="24" creationId="{6D76F7DA-2E1D-7F4A-CB0E-E6ACF44217AA}"/>
          </ac:picMkLst>
        </pc:picChg>
        <pc:picChg chg="add mod">
          <ac:chgData name="Nils Olov Jonsson" userId="1f021c12-b294-44b8-84bb-a45edde7fcf8" providerId="ADAL" clId="{444071E6-9989-456E-8FC2-925E257BCBEF}" dt="2022-10-25T10:17:12.919" v="5650" actId="1076"/>
          <ac:picMkLst>
            <pc:docMk/>
            <pc:sldMk cId="2780382717" sldId="512"/>
            <ac:picMk id="25" creationId="{1C35370C-CF13-CA9D-79F0-9181EB625EDB}"/>
          </ac:picMkLst>
        </pc:picChg>
      </pc:sldChg>
      <pc:sldChg chg="add del">
        <pc:chgData name="Nils Olov Jonsson" userId="1f021c12-b294-44b8-84bb-a45edde7fcf8" providerId="ADAL" clId="{444071E6-9989-456E-8FC2-925E257BCBEF}" dt="2022-10-25T10:16:47.815" v="5647" actId="47"/>
        <pc:sldMkLst>
          <pc:docMk/>
          <pc:sldMk cId="1545252477" sldId="517"/>
        </pc:sldMkLst>
      </pc:sldChg>
      <pc:sldChg chg="addSp delSp modSp add mod">
        <pc:chgData name="Nils Olov Jonsson" userId="1f021c12-b294-44b8-84bb-a45edde7fcf8" providerId="ADAL" clId="{444071E6-9989-456E-8FC2-925E257BCBEF}" dt="2022-10-25T10:50:50.390" v="5936"/>
        <pc:sldMkLst>
          <pc:docMk/>
          <pc:sldMk cId="2938262046" sldId="518"/>
        </pc:sldMkLst>
        <pc:spChg chg="mod">
          <ac:chgData name="Nils Olov Jonsson" userId="1f021c12-b294-44b8-84bb-a45edde7fcf8" providerId="ADAL" clId="{444071E6-9989-456E-8FC2-925E257BCBEF}" dt="2022-10-21T22:20:19.043" v="360" actId="108"/>
          <ac:spMkLst>
            <pc:docMk/>
            <pc:sldMk cId="2938262046" sldId="518"/>
            <ac:spMk id="2" creationId="{F2E9ED22-3588-4DB9-B913-0F7E8B45C5EE}"/>
          </ac:spMkLst>
        </pc:spChg>
        <pc:spChg chg="add mod">
          <ac:chgData name="Nils Olov Jonsson" userId="1f021c12-b294-44b8-84bb-a45edde7fcf8" providerId="ADAL" clId="{444071E6-9989-456E-8FC2-925E257BCBEF}" dt="2022-10-25T10:50:50.390" v="5936"/>
          <ac:spMkLst>
            <pc:docMk/>
            <pc:sldMk cId="2938262046" sldId="518"/>
            <ac:spMk id="3" creationId="{F91A5FDB-6E82-9E62-4C1E-61D2165E05EE}"/>
          </ac:spMkLst>
        </pc:spChg>
        <pc:spChg chg="mod">
          <ac:chgData name="Nils Olov Jonsson" userId="1f021c12-b294-44b8-84bb-a45edde7fcf8" providerId="ADAL" clId="{444071E6-9989-456E-8FC2-925E257BCBEF}" dt="2022-10-21T22:24:21.186" v="364" actId="1076"/>
          <ac:spMkLst>
            <pc:docMk/>
            <pc:sldMk cId="2938262046" sldId="518"/>
            <ac:spMk id="7" creationId="{D2A8CF2A-9EF2-4DDA-B577-6C747FC4887F}"/>
          </ac:spMkLst>
        </pc:spChg>
        <pc:spChg chg="del">
          <ac:chgData name="Nils Olov Jonsson" userId="1f021c12-b294-44b8-84bb-a45edde7fcf8" providerId="ADAL" clId="{444071E6-9989-456E-8FC2-925E257BCBEF}" dt="2022-10-21T22:46:57.880" v="440" actId="478"/>
          <ac:spMkLst>
            <pc:docMk/>
            <pc:sldMk cId="2938262046" sldId="518"/>
            <ac:spMk id="8" creationId="{4006A641-F9E6-4664-A56B-90C00B8FF265}"/>
          </ac:spMkLst>
        </pc:spChg>
        <pc:spChg chg="del">
          <ac:chgData name="Nils Olov Jonsson" userId="1f021c12-b294-44b8-84bb-a45edde7fcf8" providerId="ADAL" clId="{444071E6-9989-456E-8FC2-925E257BCBEF}" dt="2022-10-21T22:46:57.880" v="440" actId="478"/>
          <ac:spMkLst>
            <pc:docMk/>
            <pc:sldMk cId="2938262046" sldId="518"/>
            <ac:spMk id="9" creationId="{AB4715ED-77AB-4905-8096-40ED089927D4}"/>
          </ac:spMkLst>
        </pc:spChg>
      </pc:sldChg>
      <pc:sldChg chg="addSp modSp add mod">
        <pc:chgData name="Nils Olov Jonsson" userId="1f021c12-b294-44b8-84bb-a45edde7fcf8" providerId="ADAL" clId="{444071E6-9989-456E-8FC2-925E257BCBEF}" dt="2022-10-25T10:50:43.881" v="5931"/>
        <pc:sldMkLst>
          <pc:docMk/>
          <pc:sldMk cId="965251724" sldId="522"/>
        </pc:sldMkLst>
        <pc:spChg chg="add mod">
          <ac:chgData name="Nils Olov Jonsson" userId="1f021c12-b294-44b8-84bb-a45edde7fcf8" providerId="ADAL" clId="{444071E6-9989-456E-8FC2-925E257BCBEF}" dt="2022-10-25T10:50:43.881" v="5931"/>
          <ac:spMkLst>
            <pc:docMk/>
            <pc:sldMk cId="965251724" sldId="522"/>
            <ac:spMk id="3" creationId="{56724F66-80A7-CF9E-0447-5CFC996A8212}"/>
          </ac:spMkLst>
        </pc:spChg>
        <pc:spChg chg="mod">
          <ac:chgData name="Nils Olov Jonsson" userId="1f021c12-b294-44b8-84bb-a45edde7fcf8" providerId="ADAL" clId="{444071E6-9989-456E-8FC2-925E257BCBEF}" dt="2022-10-21T21:46:58.328" v="254" actId="207"/>
          <ac:spMkLst>
            <pc:docMk/>
            <pc:sldMk cId="965251724" sldId="522"/>
            <ac:spMk id="4" creationId="{3A481C07-7DE8-DC13-4EF4-B052E179012B}"/>
          </ac:spMkLst>
        </pc:spChg>
        <pc:picChg chg="add mod">
          <ac:chgData name="Nils Olov Jonsson" userId="1f021c12-b294-44b8-84bb-a45edde7fcf8" providerId="ADAL" clId="{444071E6-9989-456E-8FC2-925E257BCBEF}" dt="2022-10-21T21:45:45.269" v="244" actId="14100"/>
          <ac:picMkLst>
            <pc:docMk/>
            <pc:sldMk cId="965251724" sldId="522"/>
            <ac:picMk id="5" creationId="{04455C71-D1AF-AF44-CA96-17C9BA10824B}"/>
          </ac:picMkLst>
        </pc:picChg>
        <pc:picChg chg="add mod">
          <ac:chgData name="Nils Olov Jonsson" userId="1f021c12-b294-44b8-84bb-a45edde7fcf8" providerId="ADAL" clId="{444071E6-9989-456E-8FC2-925E257BCBEF}" dt="2022-10-21T21:44:53.579" v="238" actId="1076"/>
          <ac:picMkLst>
            <pc:docMk/>
            <pc:sldMk cId="965251724" sldId="522"/>
            <ac:picMk id="7" creationId="{AF969851-EA97-E994-06D1-FA88763F950E}"/>
          </ac:picMkLst>
        </pc:picChg>
        <pc:picChg chg="mod">
          <ac:chgData name="Nils Olov Jonsson" userId="1f021c12-b294-44b8-84bb-a45edde7fcf8" providerId="ADAL" clId="{444071E6-9989-456E-8FC2-925E257BCBEF}" dt="2022-10-21T21:36:27.498" v="228" actId="1076"/>
          <ac:picMkLst>
            <pc:docMk/>
            <pc:sldMk cId="965251724" sldId="522"/>
            <ac:picMk id="1026" creationId="{19F329D5-AEE5-4FCB-AAAA-F3BA9FD6E35F}"/>
          </ac:picMkLst>
        </pc:picChg>
      </pc:sldChg>
      <pc:sldChg chg="addSp modSp add mod ord setBg">
        <pc:chgData name="Nils Olov Jonsson" userId="1f021c12-b294-44b8-84bb-a45edde7fcf8" providerId="ADAL" clId="{444071E6-9989-456E-8FC2-925E257BCBEF}" dt="2022-10-25T10:50:47.699" v="5935"/>
        <pc:sldMkLst>
          <pc:docMk/>
          <pc:sldMk cId="447645178" sldId="523"/>
        </pc:sldMkLst>
        <pc:spChg chg="mod">
          <ac:chgData name="Nils Olov Jonsson" userId="1f021c12-b294-44b8-84bb-a45edde7fcf8" providerId="ADAL" clId="{444071E6-9989-456E-8FC2-925E257BCBEF}" dt="2022-10-23T20:34:53.614" v="1280" actId="1076"/>
          <ac:spMkLst>
            <pc:docMk/>
            <pc:sldMk cId="447645178" sldId="523"/>
            <ac:spMk id="2" creationId="{50AB472C-7153-5E80-CF11-935AB2EA8F2A}"/>
          </ac:spMkLst>
        </pc:spChg>
        <pc:spChg chg="add mod">
          <ac:chgData name="Nils Olov Jonsson" userId="1f021c12-b294-44b8-84bb-a45edde7fcf8" providerId="ADAL" clId="{444071E6-9989-456E-8FC2-925E257BCBEF}" dt="2022-10-25T10:50:47.699" v="5935"/>
          <ac:spMkLst>
            <pc:docMk/>
            <pc:sldMk cId="447645178" sldId="523"/>
            <ac:spMk id="3" creationId="{7283A1D5-B649-6B54-4FFC-E9307A425D9D}"/>
          </ac:spMkLst>
        </pc:spChg>
        <pc:picChg chg="mod">
          <ac:chgData name="Nils Olov Jonsson" userId="1f021c12-b294-44b8-84bb-a45edde7fcf8" providerId="ADAL" clId="{444071E6-9989-456E-8FC2-925E257BCBEF}" dt="2022-10-23T20:35:22.453" v="1287" actId="1076"/>
          <ac:picMkLst>
            <pc:docMk/>
            <pc:sldMk cId="447645178" sldId="523"/>
            <ac:picMk id="5" creationId="{D8C2AE1D-0293-0A60-882D-083F2982E0F7}"/>
          </ac:picMkLst>
        </pc:picChg>
      </pc:sldChg>
      <pc:sldChg chg="addSp delSp modSp new mod ord modAnim">
        <pc:chgData name="Nils Olov Jonsson" userId="1f021c12-b294-44b8-84bb-a45edde7fcf8" providerId="ADAL" clId="{444071E6-9989-456E-8FC2-925E257BCBEF}" dt="2022-10-25T10:50:39.409" v="5927"/>
        <pc:sldMkLst>
          <pc:docMk/>
          <pc:sldMk cId="2106344068" sldId="524"/>
        </pc:sldMkLst>
        <pc:spChg chg="mod">
          <ac:chgData name="Nils Olov Jonsson" userId="1f021c12-b294-44b8-84bb-a45edde7fcf8" providerId="ADAL" clId="{444071E6-9989-456E-8FC2-925E257BCBEF}" dt="2022-10-23T21:51:27.044" v="1434" actId="255"/>
          <ac:spMkLst>
            <pc:docMk/>
            <pc:sldMk cId="2106344068" sldId="524"/>
            <ac:spMk id="2" creationId="{528E2FAD-694A-37DD-BEC4-98AF2B8D8FF3}"/>
          </ac:spMkLst>
        </pc:spChg>
        <pc:spChg chg="del">
          <ac:chgData name="Nils Olov Jonsson" userId="1f021c12-b294-44b8-84bb-a45edde7fcf8" providerId="ADAL" clId="{444071E6-9989-456E-8FC2-925E257BCBEF}" dt="2022-10-23T17:28:07.821" v="541" actId="478"/>
          <ac:spMkLst>
            <pc:docMk/>
            <pc:sldMk cId="2106344068" sldId="524"/>
            <ac:spMk id="3" creationId="{695F9190-CAA7-259A-934E-36855CA1B90A}"/>
          </ac:spMkLst>
        </pc:spChg>
        <pc:spChg chg="add mod">
          <ac:chgData name="Nils Olov Jonsson" userId="1f021c12-b294-44b8-84bb-a45edde7fcf8" providerId="ADAL" clId="{444071E6-9989-456E-8FC2-925E257BCBEF}" dt="2022-10-23T18:15:52.012" v="658" actId="20577"/>
          <ac:spMkLst>
            <pc:docMk/>
            <pc:sldMk cId="2106344068" sldId="524"/>
            <ac:spMk id="7" creationId="{6CD786EE-5690-5592-A5B3-6EA6A0FDBE73}"/>
          </ac:spMkLst>
        </pc:spChg>
        <pc:spChg chg="add mod">
          <ac:chgData name="Nils Olov Jonsson" userId="1f021c12-b294-44b8-84bb-a45edde7fcf8" providerId="ADAL" clId="{444071E6-9989-456E-8FC2-925E257BCBEF}" dt="2022-10-23T18:15:56.718" v="666" actId="20577"/>
          <ac:spMkLst>
            <pc:docMk/>
            <pc:sldMk cId="2106344068" sldId="524"/>
            <ac:spMk id="8" creationId="{5067B00E-75DE-BBDD-60A2-72B202AE78BE}"/>
          </ac:spMkLst>
        </pc:spChg>
        <pc:spChg chg="add mod">
          <ac:chgData name="Nils Olov Jonsson" userId="1f021c12-b294-44b8-84bb-a45edde7fcf8" providerId="ADAL" clId="{444071E6-9989-456E-8FC2-925E257BCBEF}" dt="2022-10-25T10:50:39.409" v="5927"/>
          <ac:spMkLst>
            <pc:docMk/>
            <pc:sldMk cId="2106344068" sldId="524"/>
            <ac:spMk id="10" creationId="{73AFF266-BDF4-43D2-2955-21F20C5B6093}"/>
          </ac:spMkLst>
        </pc:spChg>
        <pc:picChg chg="mod">
          <ac:chgData name="Nils Olov Jonsson" userId="1f021c12-b294-44b8-84bb-a45edde7fcf8" providerId="ADAL" clId="{444071E6-9989-456E-8FC2-925E257BCBEF}" dt="2022-10-23T21:51:28.346" v="1435" actId="1076"/>
          <ac:picMkLst>
            <pc:docMk/>
            <pc:sldMk cId="2106344068" sldId="524"/>
            <ac:picMk id="4" creationId="{EB877AB7-8B32-C36C-F485-B22CD2165052}"/>
          </ac:picMkLst>
        </pc:picChg>
        <pc:picChg chg="mod">
          <ac:chgData name="Nils Olov Jonsson" userId="1f021c12-b294-44b8-84bb-a45edde7fcf8" providerId="ADAL" clId="{444071E6-9989-456E-8FC2-925E257BCBEF}" dt="2022-10-23T17:29:48.277" v="558" actId="1037"/>
          <ac:picMkLst>
            <pc:docMk/>
            <pc:sldMk cId="2106344068" sldId="524"/>
            <ac:picMk id="5" creationId="{05EDC11E-9A79-22DE-090B-F7AFBA997C19}"/>
          </ac:picMkLst>
        </pc:picChg>
        <pc:picChg chg="mod">
          <ac:chgData name="Nils Olov Jonsson" userId="1f021c12-b294-44b8-84bb-a45edde7fcf8" providerId="ADAL" clId="{444071E6-9989-456E-8FC2-925E257BCBEF}" dt="2022-10-23T17:29:56.141" v="559" actId="14100"/>
          <ac:picMkLst>
            <pc:docMk/>
            <pc:sldMk cId="2106344068" sldId="524"/>
            <ac:picMk id="6" creationId="{7148012C-1A76-2E80-84E0-CF1E4F936D30}"/>
          </ac:picMkLst>
        </pc:picChg>
        <pc:cxnChg chg="add del mod">
          <ac:chgData name="Nils Olov Jonsson" userId="1f021c12-b294-44b8-84bb-a45edde7fcf8" providerId="ADAL" clId="{444071E6-9989-456E-8FC2-925E257BCBEF}" dt="2022-10-25T08:01:54.526" v="5418" actId="478"/>
          <ac:cxnSpMkLst>
            <pc:docMk/>
            <pc:sldMk cId="2106344068" sldId="524"/>
            <ac:cxnSpMk id="9" creationId="{73FB6255-BA30-A10A-804A-15024F679375}"/>
          </ac:cxnSpMkLst>
        </pc:cxnChg>
      </pc:sldChg>
      <pc:sldChg chg="addSp delSp modSp new del mod">
        <pc:chgData name="Nils Olov Jonsson" userId="1f021c12-b294-44b8-84bb-a45edde7fcf8" providerId="ADAL" clId="{444071E6-9989-456E-8FC2-925E257BCBEF}" dt="2022-10-24T09:30:41.581" v="2470" actId="2696"/>
        <pc:sldMkLst>
          <pc:docMk/>
          <pc:sldMk cId="616658255" sldId="525"/>
        </pc:sldMkLst>
        <pc:spChg chg="mod">
          <ac:chgData name="Nils Olov Jonsson" userId="1f021c12-b294-44b8-84bb-a45edde7fcf8" providerId="ADAL" clId="{444071E6-9989-456E-8FC2-925E257BCBEF}" dt="2022-10-23T18:30:03.147" v="832" actId="20577"/>
          <ac:spMkLst>
            <pc:docMk/>
            <pc:sldMk cId="616658255" sldId="525"/>
            <ac:spMk id="2" creationId="{431091A7-4A79-FFE9-988A-0904B36C8AF3}"/>
          </ac:spMkLst>
        </pc:spChg>
        <pc:spChg chg="del">
          <ac:chgData name="Nils Olov Jonsson" userId="1f021c12-b294-44b8-84bb-a45edde7fcf8" providerId="ADAL" clId="{444071E6-9989-456E-8FC2-925E257BCBEF}" dt="2022-10-23T18:22:26.176" v="672" actId="478"/>
          <ac:spMkLst>
            <pc:docMk/>
            <pc:sldMk cId="616658255" sldId="525"/>
            <ac:spMk id="3" creationId="{56C77648-DC5E-570D-DC0D-D6E4844D2A04}"/>
          </ac:spMkLst>
        </pc:spChg>
        <pc:spChg chg="add mod">
          <ac:chgData name="Nils Olov Jonsson" userId="1f021c12-b294-44b8-84bb-a45edde7fcf8" providerId="ADAL" clId="{444071E6-9989-456E-8FC2-925E257BCBEF}" dt="2022-10-23T18:26:51.762" v="747" actId="1076"/>
          <ac:spMkLst>
            <pc:docMk/>
            <pc:sldMk cId="616658255" sldId="525"/>
            <ac:spMk id="4" creationId="{353CF9AC-28EC-EA00-3B38-42B567BAC600}"/>
          </ac:spMkLst>
        </pc:spChg>
        <pc:spChg chg="add mod">
          <ac:chgData name="Nils Olov Jonsson" userId="1f021c12-b294-44b8-84bb-a45edde7fcf8" providerId="ADAL" clId="{444071E6-9989-456E-8FC2-925E257BCBEF}" dt="2022-10-23T18:26:51.762" v="747" actId="1076"/>
          <ac:spMkLst>
            <pc:docMk/>
            <pc:sldMk cId="616658255" sldId="525"/>
            <ac:spMk id="5" creationId="{B244E0F0-3D1B-F1F6-379D-5564E9697605}"/>
          </ac:spMkLst>
        </pc:spChg>
        <pc:spChg chg="add mod">
          <ac:chgData name="Nils Olov Jonsson" userId="1f021c12-b294-44b8-84bb-a45edde7fcf8" providerId="ADAL" clId="{444071E6-9989-456E-8FC2-925E257BCBEF}" dt="2022-10-23T18:26:51.762" v="747" actId="1076"/>
          <ac:spMkLst>
            <pc:docMk/>
            <pc:sldMk cId="616658255" sldId="525"/>
            <ac:spMk id="6" creationId="{69B3F291-DAFC-7A16-6117-EE251C2AE4B0}"/>
          </ac:spMkLst>
        </pc:spChg>
        <pc:spChg chg="add mod">
          <ac:chgData name="Nils Olov Jonsson" userId="1f021c12-b294-44b8-84bb-a45edde7fcf8" providerId="ADAL" clId="{444071E6-9989-456E-8FC2-925E257BCBEF}" dt="2022-10-23T18:26:51.762" v="747" actId="1076"/>
          <ac:spMkLst>
            <pc:docMk/>
            <pc:sldMk cId="616658255" sldId="525"/>
            <ac:spMk id="7" creationId="{E0095841-76C9-76A5-E652-D7A99E53A8E8}"/>
          </ac:spMkLst>
        </pc:spChg>
        <pc:spChg chg="add mod">
          <ac:chgData name="Nils Olov Jonsson" userId="1f021c12-b294-44b8-84bb-a45edde7fcf8" providerId="ADAL" clId="{444071E6-9989-456E-8FC2-925E257BCBEF}" dt="2022-10-23T18:26:51.762" v="747" actId="1076"/>
          <ac:spMkLst>
            <pc:docMk/>
            <pc:sldMk cId="616658255" sldId="525"/>
            <ac:spMk id="8" creationId="{E40E9582-17E1-D07C-6211-97297C1E33FA}"/>
          </ac:spMkLst>
        </pc:spChg>
        <pc:spChg chg="add mod">
          <ac:chgData name="Nils Olov Jonsson" userId="1f021c12-b294-44b8-84bb-a45edde7fcf8" providerId="ADAL" clId="{444071E6-9989-456E-8FC2-925E257BCBEF}" dt="2022-10-23T18:26:51.762" v="747" actId="1076"/>
          <ac:spMkLst>
            <pc:docMk/>
            <pc:sldMk cId="616658255" sldId="525"/>
            <ac:spMk id="9" creationId="{395D4C64-3D17-E370-767D-42D406F98EF3}"/>
          </ac:spMkLst>
        </pc:spChg>
        <pc:spChg chg="add mod">
          <ac:chgData name="Nils Olov Jonsson" userId="1f021c12-b294-44b8-84bb-a45edde7fcf8" providerId="ADAL" clId="{444071E6-9989-456E-8FC2-925E257BCBEF}" dt="2022-10-23T18:26:51.762" v="747" actId="1076"/>
          <ac:spMkLst>
            <pc:docMk/>
            <pc:sldMk cId="616658255" sldId="525"/>
            <ac:spMk id="10" creationId="{3E402F1D-2CA6-16C6-E7D6-DE89D8F62095}"/>
          </ac:spMkLst>
        </pc:spChg>
        <pc:spChg chg="add mod">
          <ac:chgData name="Nils Olov Jonsson" userId="1f021c12-b294-44b8-84bb-a45edde7fcf8" providerId="ADAL" clId="{444071E6-9989-456E-8FC2-925E257BCBEF}" dt="2022-10-23T18:26:51.762" v="747" actId="1076"/>
          <ac:spMkLst>
            <pc:docMk/>
            <pc:sldMk cId="616658255" sldId="525"/>
            <ac:spMk id="11" creationId="{E24B137C-200B-167C-92B6-C7E3F041465F}"/>
          </ac:spMkLst>
        </pc:spChg>
        <pc:spChg chg="add mod">
          <ac:chgData name="Nils Olov Jonsson" userId="1f021c12-b294-44b8-84bb-a45edde7fcf8" providerId="ADAL" clId="{444071E6-9989-456E-8FC2-925E257BCBEF}" dt="2022-10-23T18:26:51.762" v="747" actId="1076"/>
          <ac:spMkLst>
            <pc:docMk/>
            <pc:sldMk cId="616658255" sldId="525"/>
            <ac:spMk id="12" creationId="{952C36C0-8DEC-BFFF-1C3D-72F4AB59853C}"/>
          </ac:spMkLst>
        </pc:spChg>
        <pc:spChg chg="add mod">
          <ac:chgData name="Nils Olov Jonsson" userId="1f021c12-b294-44b8-84bb-a45edde7fcf8" providerId="ADAL" clId="{444071E6-9989-456E-8FC2-925E257BCBEF}" dt="2022-10-23T18:26:51.762" v="747" actId="1076"/>
          <ac:spMkLst>
            <pc:docMk/>
            <pc:sldMk cId="616658255" sldId="525"/>
            <ac:spMk id="13" creationId="{C4929E0A-984C-B819-C54D-32E7C798A2FF}"/>
          </ac:spMkLst>
        </pc:spChg>
        <pc:spChg chg="add mod">
          <ac:chgData name="Nils Olov Jonsson" userId="1f021c12-b294-44b8-84bb-a45edde7fcf8" providerId="ADAL" clId="{444071E6-9989-456E-8FC2-925E257BCBEF}" dt="2022-10-23T18:26:51.762" v="747" actId="1076"/>
          <ac:spMkLst>
            <pc:docMk/>
            <pc:sldMk cId="616658255" sldId="525"/>
            <ac:spMk id="14" creationId="{DE13B32F-7378-883F-C056-3AC0D8A5925D}"/>
          </ac:spMkLst>
        </pc:spChg>
        <pc:spChg chg="add mod">
          <ac:chgData name="Nils Olov Jonsson" userId="1f021c12-b294-44b8-84bb-a45edde7fcf8" providerId="ADAL" clId="{444071E6-9989-456E-8FC2-925E257BCBEF}" dt="2022-10-23T18:26:51.762" v="747" actId="1076"/>
          <ac:spMkLst>
            <pc:docMk/>
            <pc:sldMk cId="616658255" sldId="525"/>
            <ac:spMk id="15" creationId="{0DAF5E11-DE74-7DF9-E34D-DB20D7F67E57}"/>
          </ac:spMkLst>
        </pc:spChg>
        <pc:spChg chg="add mod">
          <ac:chgData name="Nils Olov Jonsson" userId="1f021c12-b294-44b8-84bb-a45edde7fcf8" providerId="ADAL" clId="{444071E6-9989-456E-8FC2-925E257BCBEF}" dt="2022-10-23T18:26:51.762" v="747" actId="1076"/>
          <ac:spMkLst>
            <pc:docMk/>
            <pc:sldMk cId="616658255" sldId="525"/>
            <ac:spMk id="16" creationId="{552357EF-3AC3-A2FA-1C71-7E0415258AC6}"/>
          </ac:spMkLst>
        </pc:spChg>
        <pc:spChg chg="add mod">
          <ac:chgData name="Nils Olov Jonsson" userId="1f021c12-b294-44b8-84bb-a45edde7fcf8" providerId="ADAL" clId="{444071E6-9989-456E-8FC2-925E257BCBEF}" dt="2022-10-23T18:26:51.762" v="747" actId="1076"/>
          <ac:spMkLst>
            <pc:docMk/>
            <pc:sldMk cId="616658255" sldId="525"/>
            <ac:spMk id="17" creationId="{CFD1CEE9-B755-DBA3-D5C1-9FDFA7B21ED2}"/>
          </ac:spMkLst>
        </pc:spChg>
        <pc:spChg chg="add mod">
          <ac:chgData name="Nils Olov Jonsson" userId="1f021c12-b294-44b8-84bb-a45edde7fcf8" providerId="ADAL" clId="{444071E6-9989-456E-8FC2-925E257BCBEF}" dt="2022-10-23T18:26:51.762" v="747" actId="1076"/>
          <ac:spMkLst>
            <pc:docMk/>
            <pc:sldMk cId="616658255" sldId="525"/>
            <ac:spMk id="18" creationId="{5CB8CA86-9752-7F53-F656-C7E5ED56E6B3}"/>
          </ac:spMkLst>
        </pc:spChg>
        <pc:spChg chg="add mod">
          <ac:chgData name="Nils Olov Jonsson" userId="1f021c12-b294-44b8-84bb-a45edde7fcf8" providerId="ADAL" clId="{444071E6-9989-456E-8FC2-925E257BCBEF}" dt="2022-10-23T18:26:51.762" v="747" actId="1076"/>
          <ac:spMkLst>
            <pc:docMk/>
            <pc:sldMk cId="616658255" sldId="525"/>
            <ac:spMk id="19" creationId="{71102DDA-B44C-9D38-E3A2-1854EDE4CF6C}"/>
          </ac:spMkLst>
        </pc:spChg>
        <pc:spChg chg="add mod">
          <ac:chgData name="Nils Olov Jonsson" userId="1f021c12-b294-44b8-84bb-a45edde7fcf8" providerId="ADAL" clId="{444071E6-9989-456E-8FC2-925E257BCBEF}" dt="2022-10-23T18:26:51.762" v="747" actId="1076"/>
          <ac:spMkLst>
            <pc:docMk/>
            <pc:sldMk cId="616658255" sldId="525"/>
            <ac:spMk id="20" creationId="{BDD0247C-67BC-287B-DAEF-D1FBE4AD8834}"/>
          </ac:spMkLst>
        </pc:spChg>
        <pc:spChg chg="add mod">
          <ac:chgData name="Nils Olov Jonsson" userId="1f021c12-b294-44b8-84bb-a45edde7fcf8" providerId="ADAL" clId="{444071E6-9989-456E-8FC2-925E257BCBEF}" dt="2022-10-23T18:26:51.762" v="747" actId="1076"/>
          <ac:spMkLst>
            <pc:docMk/>
            <pc:sldMk cId="616658255" sldId="525"/>
            <ac:spMk id="21" creationId="{AA17BE7B-774D-7981-EBD8-87954EEA850A}"/>
          </ac:spMkLst>
        </pc:spChg>
        <pc:spChg chg="add mod">
          <ac:chgData name="Nils Olov Jonsson" userId="1f021c12-b294-44b8-84bb-a45edde7fcf8" providerId="ADAL" clId="{444071E6-9989-456E-8FC2-925E257BCBEF}" dt="2022-10-23T18:26:51.762" v="747" actId="1076"/>
          <ac:spMkLst>
            <pc:docMk/>
            <pc:sldMk cId="616658255" sldId="525"/>
            <ac:spMk id="22" creationId="{4A3AC100-13E0-5D41-2177-7894A05FDD71}"/>
          </ac:spMkLst>
        </pc:spChg>
        <pc:spChg chg="add mod">
          <ac:chgData name="Nils Olov Jonsson" userId="1f021c12-b294-44b8-84bb-a45edde7fcf8" providerId="ADAL" clId="{444071E6-9989-456E-8FC2-925E257BCBEF}" dt="2022-10-23T18:26:51.762" v="747" actId="1076"/>
          <ac:spMkLst>
            <pc:docMk/>
            <pc:sldMk cId="616658255" sldId="525"/>
            <ac:spMk id="23" creationId="{BF1385CC-1A57-5725-5E94-67720C42334C}"/>
          </ac:spMkLst>
        </pc:spChg>
        <pc:spChg chg="add mod">
          <ac:chgData name="Nils Olov Jonsson" userId="1f021c12-b294-44b8-84bb-a45edde7fcf8" providerId="ADAL" clId="{444071E6-9989-456E-8FC2-925E257BCBEF}" dt="2022-10-23T18:26:51.762" v="747" actId="1076"/>
          <ac:spMkLst>
            <pc:docMk/>
            <pc:sldMk cId="616658255" sldId="525"/>
            <ac:spMk id="24" creationId="{B5C6BA62-B12C-B1AD-D3AF-F73BDFD5371A}"/>
          </ac:spMkLst>
        </pc:spChg>
        <pc:spChg chg="add mod">
          <ac:chgData name="Nils Olov Jonsson" userId="1f021c12-b294-44b8-84bb-a45edde7fcf8" providerId="ADAL" clId="{444071E6-9989-456E-8FC2-925E257BCBEF}" dt="2022-10-23T18:26:51.762" v="747" actId="1076"/>
          <ac:spMkLst>
            <pc:docMk/>
            <pc:sldMk cId="616658255" sldId="525"/>
            <ac:spMk id="25" creationId="{8208A4EA-8586-9C2C-866D-AC028814C3C0}"/>
          </ac:spMkLst>
        </pc:spChg>
        <pc:spChg chg="add mod">
          <ac:chgData name="Nils Olov Jonsson" userId="1f021c12-b294-44b8-84bb-a45edde7fcf8" providerId="ADAL" clId="{444071E6-9989-456E-8FC2-925E257BCBEF}" dt="2022-10-23T18:26:51.762" v="747" actId="1076"/>
          <ac:spMkLst>
            <pc:docMk/>
            <pc:sldMk cId="616658255" sldId="525"/>
            <ac:spMk id="26" creationId="{106807C7-4D3D-05A3-305D-95EBEB591B28}"/>
          </ac:spMkLst>
        </pc:spChg>
        <pc:spChg chg="add mod">
          <ac:chgData name="Nils Olov Jonsson" userId="1f021c12-b294-44b8-84bb-a45edde7fcf8" providerId="ADAL" clId="{444071E6-9989-456E-8FC2-925E257BCBEF}" dt="2022-10-23T18:26:51.762" v="747" actId="1076"/>
          <ac:spMkLst>
            <pc:docMk/>
            <pc:sldMk cId="616658255" sldId="525"/>
            <ac:spMk id="27" creationId="{D97803DD-908E-36CE-46EE-EDB2EFEB7FFD}"/>
          </ac:spMkLst>
        </pc:spChg>
        <pc:spChg chg="add mod">
          <ac:chgData name="Nils Olov Jonsson" userId="1f021c12-b294-44b8-84bb-a45edde7fcf8" providerId="ADAL" clId="{444071E6-9989-456E-8FC2-925E257BCBEF}" dt="2022-10-23T18:26:51.762" v="747" actId="1076"/>
          <ac:spMkLst>
            <pc:docMk/>
            <pc:sldMk cId="616658255" sldId="525"/>
            <ac:spMk id="28" creationId="{6C02B5E7-4D71-EBCC-7FCA-36BE6AB0E123}"/>
          </ac:spMkLst>
        </pc:spChg>
        <pc:spChg chg="add mod">
          <ac:chgData name="Nils Olov Jonsson" userId="1f021c12-b294-44b8-84bb-a45edde7fcf8" providerId="ADAL" clId="{444071E6-9989-456E-8FC2-925E257BCBEF}" dt="2022-10-23T18:26:51.762" v="747" actId="1076"/>
          <ac:spMkLst>
            <pc:docMk/>
            <pc:sldMk cId="616658255" sldId="525"/>
            <ac:spMk id="29" creationId="{E338791E-AA88-D8B5-FEFE-9704ED9BABB4}"/>
          </ac:spMkLst>
        </pc:spChg>
        <pc:spChg chg="add mod">
          <ac:chgData name="Nils Olov Jonsson" userId="1f021c12-b294-44b8-84bb-a45edde7fcf8" providerId="ADAL" clId="{444071E6-9989-456E-8FC2-925E257BCBEF}" dt="2022-10-23T18:26:51.762" v="747" actId="1076"/>
          <ac:spMkLst>
            <pc:docMk/>
            <pc:sldMk cId="616658255" sldId="525"/>
            <ac:spMk id="30" creationId="{953AD0DC-B11C-AE48-EDE9-F841C818CA9A}"/>
          </ac:spMkLst>
        </pc:spChg>
        <pc:spChg chg="add mod">
          <ac:chgData name="Nils Olov Jonsson" userId="1f021c12-b294-44b8-84bb-a45edde7fcf8" providerId="ADAL" clId="{444071E6-9989-456E-8FC2-925E257BCBEF}" dt="2022-10-23T18:26:51.762" v="747" actId="1076"/>
          <ac:spMkLst>
            <pc:docMk/>
            <pc:sldMk cId="616658255" sldId="525"/>
            <ac:spMk id="31" creationId="{FB20B046-893A-A937-3710-C050323C48A9}"/>
          </ac:spMkLst>
        </pc:spChg>
        <pc:spChg chg="add mod">
          <ac:chgData name="Nils Olov Jonsson" userId="1f021c12-b294-44b8-84bb-a45edde7fcf8" providerId="ADAL" clId="{444071E6-9989-456E-8FC2-925E257BCBEF}" dt="2022-10-23T18:26:51.762" v="747" actId="1076"/>
          <ac:spMkLst>
            <pc:docMk/>
            <pc:sldMk cId="616658255" sldId="525"/>
            <ac:spMk id="32" creationId="{6FFEDFEA-4D0E-A0FD-FFF9-B33F63BE6878}"/>
          </ac:spMkLst>
        </pc:spChg>
        <pc:spChg chg="add mod">
          <ac:chgData name="Nils Olov Jonsson" userId="1f021c12-b294-44b8-84bb-a45edde7fcf8" providerId="ADAL" clId="{444071E6-9989-456E-8FC2-925E257BCBEF}" dt="2022-10-23T18:26:51.762" v="747" actId="1076"/>
          <ac:spMkLst>
            <pc:docMk/>
            <pc:sldMk cId="616658255" sldId="525"/>
            <ac:spMk id="33" creationId="{6BD9A283-21B1-AB01-D0E0-1113FD315F9E}"/>
          </ac:spMkLst>
        </pc:spChg>
        <pc:spChg chg="add mod">
          <ac:chgData name="Nils Olov Jonsson" userId="1f021c12-b294-44b8-84bb-a45edde7fcf8" providerId="ADAL" clId="{444071E6-9989-456E-8FC2-925E257BCBEF}" dt="2022-10-23T18:26:51.762" v="747" actId="1076"/>
          <ac:spMkLst>
            <pc:docMk/>
            <pc:sldMk cId="616658255" sldId="525"/>
            <ac:spMk id="34" creationId="{1C210EAB-C216-2366-2917-E970C8895947}"/>
          </ac:spMkLst>
        </pc:spChg>
        <pc:spChg chg="add mod">
          <ac:chgData name="Nils Olov Jonsson" userId="1f021c12-b294-44b8-84bb-a45edde7fcf8" providerId="ADAL" clId="{444071E6-9989-456E-8FC2-925E257BCBEF}" dt="2022-10-23T18:26:51.762" v="747" actId="1076"/>
          <ac:spMkLst>
            <pc:docMk/>
            <pc:sldMk cId="616658255" sldId="525"/>
            <ac:spMk id="35" creationId="{1831FF75-4E3F-CA50-3DD7-DCACA382CC75}"/>
          </ac:spMkLst>
        </pc:spChg>
        <pc:spChg chg="add mod">
          <ac:chgData name="Nils Olov Jonsson" userId="1f021c12-b294-44b8-84bb-a45edde7fcf8" providerId="ADAL" clId="{444071E6-9989-456E-8FC2-925E257BCBEF}" dt="2022-10-23T18:26:51.762" v="747" actId="1076"/>
          <ac:spMkLst>
            <pc:docMk/>
            <pc:sldMk cId="616658255" sldId="525"/>
            <ac:spMk id="36" creationId="{E5C6DAB5-DF1A-A818-1A01-2EB2D956DA9C}"/>
          </ac:spMkLst>
        </pc:spChg>
        <pc:spChg chg="add mod">
          <ac:chgData name="Nils Olov Jonsson" userId="1f021c12-b294-44b8-84bb-a45edde7fcf8" providerId="ADAL" clId="{444071E6-9989-456E-8FC2-925E257BCBEF}" dt="2022-10-23T18:26:51.762" v="747" actId="1076"/>
          <ac:spMkLst>
            <pc:docMk/>
            <pc:sldMk cId="616658255" sldId="525"/>
            <ac:spMk id="37" creationId="{A3F7C3B4-AD45-F9E1-BC1B-DA24F35BBB1C}"/>
          </ac:spMkLst>
        </pc:spChg>
        <pc:spChg chg="add mod">
          <ac:chgData name="Nils Olov Jonsson" userId="1f021c12-b294-44b8-84bb-a45edde7fcf8" providerId="ADAL" clId="{444071E6-9989-456E-8FC2-925E257BCBEF}" dt="2022-10-23T18:26:51.762" v="747" actId="1076"/>
          <ac:spMkLst>
            <pc:docMk/>
            <pc:sldMk cId="616658255" sldId="525"/>
            <ac:spMk id="38" creationId="{8C1BAFDF-AAD0-4017-A35F-5AC772AE3914}"/>
          </ac:spMkLst>
        </pc:spChg>
        <pc:spChg chg="add mod">
          <ac:chgData name="Nils Olov Jonsson" userId="1f021c12-b294-44b8-84bb-a45edde7fcf8" providerId="ADAL" clId="{444071E6-9989-456E-8FC2-925E257BCBEF}" dt="2022-10-23T18:26:51.762" v="747" actId="1076"/>
          <ac:spMkLst>
            <pc:docMk/>
            <pc:sldMk cId="616658255" sldId="525"/>
            <ac:spMk id="39" creationId="{0C60F8F9-FB2C-61F1-D81A-29279A953F9F}"/>
          </ac:spMkLst>
        </pc:spChg>
        <pc:spChg chg="add mod">
          <ac:chgData name="Nils Olov Jonsson" userId="1f021c12-b294-44b8-84bb-a45edde7fcf8" providerId="ADAL" clId="{444071E6-9989-456E-8FC2-925E257BCBEF}" dt="2022-10-23T18:26:51.762" v="747" actId="1076"/>
          <ac:spMkLst>
            <pc:docMk/>
            <pc:sldMk cId="616658255" sldId="525"/>
            <ac:spMk id="40" creationId="{2C178CAD-E60E-248D-8489-D3E51F66D0EC}"/>
          </ac:spMkLst>
        </pc:spChg>
        <pc:spChg chg="add mod">
          <ac:chgData name="Nils Olov Jonsson" userId="1f021c12-b294-44b8-84bb-a45edde7fcf8" providerId="ADAL" clId="{444071E6-9989-456E-8FC2-925E257BCBEF}" dt="2022-10-23T18:28:45.663" v="781" actId="14100"/>
          <ac:spMkLst>
            <pc:docMk/>
            <pc:sldMk cId="616658255" sldId="525"/>
            <ac:spMk id="41" creationId="{6962B782-5287-D4CF-2CE2-4D7306DEEB7C}"/>
          </ac:spMkLst>
        </pc:spChg>
        <pc:spChg chg="add mod">
          <ac:chgData name="Nils Olov Jonsson" userId="1f021c12-b294-44b8-84bb-a45edde7fcf8" providerId="ADAL" clId="{444071E6-9989-456E-8FC2-925E257BCBEF}" dt="2022-10-23T18:28:53.817" v="783" actId="1076"/>
          <ac:spMkLst>
            <pc:docMk/>
            <pc:sldMk cId="616658255" sldId="525"/>
            <ac:spMk id="42" creationId="{8A788B66-4997-28F9-7B35-E68AE1A52997}"/>
          </ac:spMkLst>
        </pc:spChg>
        <pc:spChg chg="add mod">
          <ac:chgData name="Nils Olov Jonsson" userId="1f021c12-b294-44b8-84bb-a45edde7fcf8" providerId="ADAL" clId="{444071E6-9989-456E-8FC2-925E257BCBEF}" dt="2022-10-23T18:29:00.721" v="785" actId="1076"/>
          <ac:spMkLst>
            <pc:docMk/>
            <pc:sldMk cId="616658255" sldId="525"/>
            <ac:spMk id="43" creationId="{258AF52E-A81D-4294-44C9-B64254F0E4A8}"/>
          </ac:spMkLst>
        </pc:spChg>
      </pc:sldChg>
      <pc:sldChg chg="addSp modSp add">
        <pc:chgData name="Nils Olov Jonsson" userId="1f021c12-b294-44b8-84bb-a45edde7fcf8" providerId="ADAL" clId="{444071E6-9989-456E-8FC2-925E257BCBEF}" dt="2022-10-25T10:53:27.611" v="5988"/>
        <pc:sldMkLst>
          <pc:docMk/>
          <pc:sldMk cId="3004275911" sldId="525"/>
        </pc:sldMkLst>
        <pc:spChg chg="add mod">
          <ac:chgData name="Nils Olov Jonsson" userId="1f021c12-b294-44b8-84bb-a45edde7fcf8" providerId="ADAL" clId="{444071E6-9989-456E-8FC2-925E257BCBEF}" dt="2022-10-25T10:53:27.611" v="5988"/>
          <ac:spMkLst>
            <pc:docMk/>
            <pc:sldMk cId="3004275911" sldId="525"/>
            <ac:spMk id="3" creationId="{6AA21E42-C739-95B2-FAA7-F39CF91BD9DE}"/>
          </ac:spMkLst>
        </pc:spChg>
      </pc:sldChg>
      <pc:sldChg chg="addSp delSp modSp new mod modClrScheme chgLayout">
        <pc:chgData name="Nils Olov Jonsson" userId="1f021c12-b294-44b8-84bb-a45edde7fcf8" providerId="ADAL" clId="{444071E6-9989-456E-8FC2-925E257BCBEF}" dt="2022-10-23T18:43:05.590" v="858" actId="478"/>
        <pc:sldMkLst>
          <pc:docMk/>
          <pc:sldMk cId="505190419" sldId="526"/>
        </pc:sldMkLst>
        <pc:spChg chg="del mod ord">
          <ac:chgData name="Nils Olov Jonsson" userId="1f021c12-b294-44b8-84bb-a45edde7fcf8" providerId="ADAL" clId="{444071E6-9989-456E-8FC2-925E257BCBEF}" dt="2022-10-23T18:42:50.349" v="845" actId="700"/>
          <ac:spMkLst>
            <pc:docMk/>
            <pc:sldMk cId="505190419" sldId="526"/>
            <ac:spMk id="2" creationId="{70C5B8D9-26E4-F812-A1A8-194E970906D1}"/>
          </ac:spMkLst>
        </pc:spChg>
        <pc:spChg chg="del mod ord">
          <ac:chgData name="Nils Olov Jonsson" userId="1f021c12-b294-44b8-84bb-a45edde7fcf8" providerId="ADAL" clId="{444071E6-9989-456E-8FC2-925E257BCBEF}" dt="2022-10-23T18:42:50.349" v="845" actId="700"/>
          <ac:spMkLst>
            <pc:docMk/>
            <pc:sldMk cId="505190419" sldId="526"/>
            <ac:spMk id="3" creationId="{2C4D402F-A99F-9DFF-6B58-4FE23923A3BE}"/>
          </ac:spMkLst>
        </pc:spChg>
        <pc:spChg chg="add mod ord">
          <ac:chgData name="Nils Olov Jonsson" userId="1f021c12-b294-44b8-84bb-a45edde7fcf8" providerId="ADAL" clId="{444071E6-9989-456E-8FC2-925E257BCBEF}" dt="2022-10-23T18:43:01.998" v="857" actId="255"/>
          <ac:spMkLst>
            <pc:docMk/>
            <pc:sldMk cId="505190419" sldId="526"/>
            <ac:spMk id="4" creationId="{85ABF4F4-1967-212A-3F3C-222C6D34766E}"/>
          </ac:spMkLst>
        </pc:spChg>
        <pc:spChg chg="add del mod ord">
          <ac:chgData name="Nils Olov Jonsson" userId="1f021c12-b294-44b8-84bb-a45edde7fcf8" providerId="ADAL" clId="{444071E6-9989-456E-8FC2-925E257BCBEF}" dt="2022-10-23T18:43:05.590" v="858" actId="478"/>
          <ac:spMkLst>
            <pc:docMk/>
            <pc:sldMk cId="505190419" sldId="526"/>
            <ac:spMk id="5" creationId="{B19E7764-50F0-D80B-ECCD-B0B05033E1D2}"/>
          </ac:spMkLst>
        </pc:spChg>
      </pc:sldChg>
      <pc:sldChg chg="addSp delSp modSp new mod modClrScheme chgLayout">
        <pc:chgData name="Nils Olov Jonsson" userId="1f021c12-b294-44b8-84bb-a45edde7fcf8" providerId="ADAL" clId="{444071E6-9989-456E-8FC2-925E257BCBEF}" dt="2022-10-25T10:50:41.778" v="5929"/>
        <pc:sldMkLst>
          <pc:docMk/>
          <pc:sldMk cId="3419353658" sldId="527"/>
        </pc:sldMkLst>
        <pc:spChg chg="add mod">
          <ac:chgData name="Nils Olov Jonsson" userId="1f021c12-b294-44b8-84bb-a45edde7fcf8" providerId="ADAL" clId="{444071E6-9989-456E-8FC2-925E257BCBEF}" dt="2022-10-25T10:50:41.778" v="5929"/>
          <ac:spMkLst>
            <pc:docMk/>
            <pc:sldMk cId="3419353658" sldId="527"/>
            <ac:spMk id="2" creationId="{5874BC28-F1FC-166A-7A89-05BCE674F046}"/>
          </ac:spMkLst>
        </pc:spChg>
        <pc:spChg chg="del mod ord">
          <ac:chgData name="Nils Olov Jonsson" userId="1f021c12-b294-44b8-84bb-a45edde7fcf8" providerId="ADAL" clId="{444071E6-9989-456E-8FC2-925E257BCBEF}" dt="2022-10-23T18:43:30.615" v="860" actId="700"/>
          <ac:spMkLst>
            <pc:docMk/>
            <pc:sldMk cId="3419353658" sldId="527"/>
            <ac:spMk id="2" creationId="{AE766A36-AA33-F037-17E1-10B6D6F24915}"/>
          </ac:spMkLst>
        </pc:spChg>
        <pc:spChg chg="del mod ord">
          <ac:chgData name="Nils Olov Jonsson" userId="1f021c12-b294-44b8-84bb-a45edde7fcf8" providerId="ADAL" clId="{444071E6-9989-456E-8FC2-925E257BCBEF}" dt="2022-10-23T18:43:30.615" v="860" actId="700"/>
          <ac:spMkLst>
            <pc:docMk/>
            <pc:sldMk cId="3419353658" sldId="527"/>
            <ac:spMk id="3" creationId="{889B6D35-5893-5FE7-9B95-73BCF9A0B031}"/>
          </ac:spMkLst>
        </pc:spChg>
        <pc:spChg chg="add mod ord">
          <ac:chgData name="Nils Olov Jonsson" userId="1f021c12-b294-44b8-84bb-a45edde7fcf8" providerId="ADAL" clId="{444071E6-9989-456E-8FC2-925E257BCBEF}" dt="2022-10-23T18:43:41.179" v="866" actId="20577"/>
          <ac:spMkLst>
            <pc:docMk/>
            <pc:sldMk cId="3419353658" sldId="527"/>
            <ac:spMk id="4" creationId="{463C5465-F224-1ED9-D319-EB22F24DBB6E}"/>
          </ac:spMkLst>
        </pc:spChg>
        <pc:spChg chg="add del mod ord">
          <ac:chgData name="Nils Olov Jonsson" userId="1f021c12-b294-44b8-84bb-a45edde7fcf8" providerId="ADAL" clId="{444071E6-9989-456E-8FC2-925E257BCBEF}" dt="2022-10-23T18:43:45.563" v="867" actId="478"/>
          <ac:spMkLst>
            <pc:docMk/>
            <pc:sldMk cId="3419353658" sldId="527"/>
            <ac:spMk id="5" creationId="{07FD9EC7-1335-E714-F0DB-5DF40845C226}"/>
          </ac:spMkLst>
        </pc:spChg>
      </pc:sldChg>
      <pc:sldChg chg="addSp delSp modSp new del mod modClrScheme chgLayout">
        <pc:chgData name="Nils Olov Jonsson" userId="1f021c12-b294-44b8-84bb-a45edde7fcf8" providerId="ADAL" clId="{444071E6-9989-456E-8FC2-925E257BCBEF}" dt="2022-10-23T20:34:23.904" v="1277" actId="47"/>
        <pc:sldMkLst>
          <pc:docMk/>
          <pc:sldMk cId="417934411" sldId="528"/>
        </pc:sldMkLst>
        <pc:spChg chg="del mod ord">
          <ac:chgData name="Nils Olov Jonsson" userId="1f021c12-b294-44b8-84bb-a45edde7fcf8" providerId="ADAL" clId="{444071E6-9989-456E-8FC2-925E257BCBEF}" dt="2022-10-23T18:44:08.085" v="869" actId="700"/>
          <ac:spMkLst>
            <pc:docMk/>
            <pc:sldMk cId="417934411" sldId="528"/>
            <ac:spMk id="2" creationId="{C2574A96-6E8C-9BCF-188A-8878D00C94B8}"/>
          </ac:spMkLst>
        </pc:spChg>
        <pc:spChg chg="del mod ord">
          <ac:chgData name="Nils Olov Jonsson" userId="1f021c12-b294-44b8-84bb-a45edde7fcf8" providerId="ADAL" clId="{444071E6-9989-456E-8FC2-925E257BCBEF}" dt="2022-10-23T18:44:08.085" v="869" actId="700"/>
          <ac:spMkLst>
            <pc:docMk/>
            <pc:sldMk cId="417934411" sldId="528"/>
            <ac:spMk id="3" creationId="{DB249CA5-7E27-DB80-7F02-E913162914F7}"/>
          </ac:spMkLst>
        </pc:spChg>
        <pc:spChg chg="add mod ord">
          <ac:chgData name="Nils Olov Jonsson" userId="1f021c12-b294-44b8-84bb-a45edde7fcf8" providerId="ADAL" clId="{444071E6-9989-456E-8FC2-925E257BCBEF}" dt="2022-10-23T18:44:31.408" v="892" actId="20577"/>
          <ac:spMkLst>
            <pc:docMk/>
            <pc:sldMk cId="417934411" sldId="528"/>
            <ac:spMk id="4" creationId="{D33A9DA9-A24C-A566-7691-8518D5744BFA}"/>
          </ac:spMkLst>
        </pc:spChg>
        <pc:spChg chg="add del mod ord">
          <ac:chgData name="Nils Olov Jonsson" userId="1f021c12-b294-44b8-84bb-a45edde7fcf8" providerId="ADAL" clId="{444071E6-9989-456E-8FC2-925E257BCBEF}" dt="2022-10-23T18:44:36.161" v="893" actId="478"/>
          <ac:spMkLst>
            <pc:docMk/>
            <pc:sldMk cId="417934411" sldId="528"/>
            <ac:spMk id="5" creationId="{505C7CB1-CFDC-D9A6-89C5-2E9FAD2BE706}"/>
          </ac:spMkLst>
        </pc:spChg>
      </pc:sldChg>
      <pc:sldChg chg="addSp delSp modSp new mod modClrScheme chgLayout">
        <pc:chgData name="Nils Olov Jonsson" userId="1f021c12-b294-44b8-84bb-a45edde7fcf8" providerId="ADAL" clId="{444071E6-9989-456E-8FC2-925E257BCBEF}" dt="2022-10-25T10:53:26.058" v="5987"/>
        <pc:sldMkLst>
          <pc:docMk/>
          <pc:sldMk cId="1521938876" sldId="529"/>
        </pc:sldMkLst>
        <pc:spChg chg="del mod ord">
          <ac:chgData name="Nils Olov Jonsson" userId="1f021c12-b294-44b8-84bb-a45edde7fcf8" providerId="ADAL" clId="{444071E6-9989-456E-8FC2-925E257BCBEF}" dt="2022-10-23T18:44:55.704" v="895" actId="700"/>
          <ac:spMkLst>
            <pc:docMk/>
            <pc:sldMk cId="1521938876" sldId="529"/>
            <ac:spMk id="2" creationId="{3C31D944-F2BC-20AD-4F7C-56EFD38A880F}"/>
          </ac:spMkLst>
        </pc:spChg>
        <pc:spChg chg="add mod">
          <ac:chgData name="Nils Olov Jonsson" userId="1f021c12-b294-44b8-84bb-a45edde7fcf8" providerId="ADAL" clId="{444071E6-9989-456E-8FC2-925E257BCBEF}" dt="2022-10-25T10:53:26.058" v="5987"/>
          <ac:spMkLst>
            <pc:docMk/>
            <pc:sldMk cId="1521938876" sldId="529"/>
            <ac:spMk id="2" creationId="{B0A57FE9-64CC-90B6-C1C0-AA2282EF7681}"/>
          </ac:spMkLst>
        </pc:spChg>
        <pc:spChg chg="add mod ord">
          <ac:chgData name="Nils Olov Jonsson" userId="1f021c12-b294-44b8-84bb-a45edde7fcf8" providerId="ADAL" clId="{444071E6-9989-456E-8FC2-925E257BCBEF}" dt="2022-10-25T10:25:45.231" v="5684" actId="20577"/>
          <ac:spMkLst>
            <pc:docMk/>
            <pc:sldMk cId="1521938876" sldId="529"/>
            <ac:spMk id="3" creationId="{EF7D53B2-8800-8A18-8C1E-FBAC42459A57}"/>
          </ac:spMkLst>
        </pc:spChg>
        <pc:spChg chg="add del mod ord">
          <ac:chgData name="Nils Olov Jonsson" userId="1f021c12-b294-44b8-84bb-a45edde7fcf8" providerId="ADAL" clId="{444071E6-9989-456E-8FC2-925E257BCBEF}" dt="2022-10-23T18:45:15.658" v="913" actId="478"/>
          <ac:spMkLst>
            <pc:docMk/>
            <pc:sldMk cId="1521938876" sldId="529"/>
            <ac:spMk id="4" creationId="{ECB8857D-B99C-FE59-6FCC-1CEA8C29FF07}"/>
          </ac:spMkLst>
        </pc:spChg>
      </pc:sldChg>
      <pc:sldChg chg="addSp delSp modSp new mod ord modClrScheme chgLayout">
        <pc:chgData name="Nils Olov Jonsson" userId="1f021c12-b294-44b8-84bb-a45edde7fcf8" providerId="ADAL" clId="{444071E6-9989-456E-8FC2-925E257BCBEF}" dt="2022-10-25T10:52:36.272" v="5938"/>
        <pc:sldMkLst>
          <pc:docMk/>
          <pc:sldMk cId="3164662802" sldId="530"/>
        </pc:sldMkLst>
        <pc:spChg chg="add mod">
          <ac:chgData name="Nils Olov Jonsson" userId="1f021c12-b294-44b8-84bb-a45edde7fcf8" providerId="ADAL" clId="{444071E6-9989-456E-8FC2-925E257BCBEF}" dt="2022-10-25T10:52:36.272" v="5938"/>
          <ac:spMkLst>
            <pc:docMk/>
            <pc:sldMk cId="3164662802" sldId="530"/>
            <ac:spMk id="2" creationId="{387E7521-2569-14AF-ED3D-84B0173F7025}"/>
          </ac:spMkLst>
        </pc:spChg>
        <pc:spChg chg="del mod ord">
          <ac:chgData name="Nils Olov Jonsson" userId="1f021c12-b294-44b8-84bb-a45edde7fcf8" providerId="ADAL" clId="{444071E6-9989-456E-8FC2-925E257BCBEF}" dt="2022-10-23T18:45:36.609" v="915" actId="700"/>
          <ac:spMkLst>
            <pc:docMk/>
            <pc:sldMk cId="3164662802" sldId="530"/>
            <ac:spMk id="2" creationId="{BBAD677A-DC23-F49E-F8E6-EF655187284B}"/>
          </ac:spMkLst>
        </pc:spChg>
        <pc:spChg chg="add mod ord">
          <ac:chgData name="Nils Olov Jonsson" userId="1f021c12-b294-44b8-84bb-a45edde7fcf8" providerId="ADAL" clId="{444071E6-9989-456E-8FC2-925E257BCBEF}" dt="2022-10-25T10:39:47.179" v="5871" actId="20577"/>
          <ac:spMkLst>
            <pc:docMk/>
            <pc:sldMk cId="3164662802" sldId="530"/>
            <ac:spMk id="3" creationId="{17DF3F66-B2B7-BBF9-05B2-1715CE4ACAD8}"/>
          </ac:spMkLst>
        </pc:spChg>
        <pc:spChg chg="add del mod ord">
          <ac:chgData name="Nils Olov Jonsson" userId="1f021c12-b294-44b8-84bb-a45edde7fcf8" providerId="ADAL" clId="{444071E6-9989-456E-8FC2-925E257BCBEF}" dt="2022-10-23T18:45:55.339" v="933" actId="478"/>
          <ac:spMkLst>
            <pc:docMk/>
            <pc:sldMk cId="3164662802" sldId="530"/>
            <ac:spMk id="4" creationId="{44CA281B-E6E6-0EC1-EE9B-65F976001F78}"/>
          </ac:spMkLst>
        </pc:spChg>
      </pc:sldChg>
      <pc:sldChg chg="addSp delSp modSp new mod ord modClrScheme chgLayout">
        <pc:chgData name="Nils Olov Jonsson" userId="1f021c12-b294-44b8-84bb-a45edde7fcf8" providerId="ADAL" clId="{444071E6-9989-456E-8FC2-925E257BCBEF}" dt="2022-10-25T10:53:17.978" v="5979"/>
        <pc:sldMkLst>
          <pc:docMk/>
          <pc:sldMk cId="3629969391" sldId="531"/>
        </pc:sldMkLst>
        <pc:spChg chg="add mod">
          <ac:chgData name="Nils Olov Jonsson" userId="1f021c12-b294-44b8-84bb-a45edde7fcf8" providerId="ADAL" clId="{444071E6-9989-456E-8FC2-925E257BCBEF}" dt="2022-10-25T10:53:17.978" v="5979"/>
          <ac:spMkLst>
            <pc:docMk/>
            <pc:sldMk cId="3629969391" sldId="531"/>
            <ac:spMk id="2" creationId="{AA25B851-7353-2B10-9F2E-D519EB4B68F8}"/>
          </ac:spMkLst>
        </pc:spChg>
        <pc:spChg chg="del mod ord">
          <ac:chgData name="Nils Olov Jonsson" userId="1f021c12-b294-44b8-84bb-a45edde7fcf8" providerId="ADAL" clId="{444071E6-9989-456E-8FC2-925E257BCBEF}" dt="2022-10-23T18:46:41.697" v="935" actId="700"/>
          <ac:spMkLst>
            <pc:docMk/>
            <pc:sldMk cId="3629969391" sldId="531"/>
            <ac:spMk id="2" creationId="{D2DDAE4C-009E-BBF4-663E-E62615D1199C}"/>
          </ac:spMkLst>
        </pc:spChg>
        <pc:spChg chg="del mod ord">
          <ac:chgData name="Nils Olov Jonsson" userId="1f021c12-b294-44b8-84bb-a45edde7fcf8" providerId="ADAL" clId="{444071E6-9989-456E-8FC2-925E257BCBEF}" dt="2022-10-23T18:46:41.697" v="935" actId="700"/>
          <ac:spMkLst>
            <pc:docMk/>
            <pc:sldMk cId="3629969391" sldId="531"/>
            <ac:spMk id="3" creationId="{7089E6CE-54BF-E260-7DB6-284F07842A20}"/>
          </ac:spMkLst>
        </pc:spChg>
        <pc:spChg chg="add mod ord">
          <ac:chgData name="Nils Olov Jonsson" userId="1f021c12-b294-44b8-84bb-a45edde7fcf8" providerId="ADAL" clId="{444071E6-9989-456E-8FC2-925E257BCBEF}" dt="2022-10-23T18:47:14.976" v="956" actId="27636"/>
          <ac:spMkLst>
            <pc:docMk/>
            <pc:sldMk cId="3629969391" sldId="531"/>
            <ac:spMk id="4" creationId="{5FE6CF58-76C8-D5B4-A04B-4AFB186D06E4}"/>
          </ac:spMkLst>
        </pc:spChg>
        <pc:spChg chg="add del mod ord">
          <ac:chgData name="Nils Olov Jonsson" userId="1f021c12-b294-44b8-84bb-a45edde7fcf8" providerId="ADAL" clId="{444071E6-9989-456E-8FC2-925E257BCBEF}" dt="2022-10-23T18:47:19.706" v="958" actId="478"/>
          <ac:spMkLst>
            <pc:docMk/>
            <pc:sldMk cId="3629969391" sldId="531"/>
            <ac:spMk id="5" creationId="{FB93F977-CA60-249D-4E55-9E3E302ACA02}"/>
          </ac:spMkLst>
        </pc:spChg>
      </pc:sldChg>
      <pc:sldChg chg="modSp new del mod">
        <pc:chgData name="Nils Olov Jonsson" userId="1f021c12-b294-44b8-84bb-a45edde7fcf8" providerId="ADAL" clId="{444071E6-9989-456E-8FC2-925E257BCBEF}" dt="2022-10-25T10:40:18.011" v="5872" actId="47"/>
        <pc:sldMkLst>
          <pc:docMk/>
          <pc:sldMk cId="933963921" sldId="532"/>
        </pc:sldMkLst>
        <pc:spChg chg="mod">
          <ac:chgData name="Nils Olov Jonsson" userId="1f021c12-b294-44b8-84bb-a45edde7fcf8" providerId="ADAL" clId="{444071E6-9989-456E-8FC2-925E257BCBEF}" dt="2022-10-23T18:53:15.214" v="1181" actId="114"/>
          <ac:spMkLst>
            <pc:docMk/>
            <pc:sldMk cId="933963921" sldId="532"/>
            <ac:spMk id="2" creationId="{83CB77D7-BF70-B4DF-3B9D-45B7638FCB14}"/>
          </ac:spMkLst>
        </pc:spChg>
        <pc:spChg chg="mod">
          <ac:chgData name="Nils Olov Jonsson" userId="1f021c12-b294-44b8-84bb-a45edde7fcf8" providerId="ADAL" clId="{444071E6-9989-456E-8FC2-925E257BCBEF}" dt="2022-10-23T18:52:57.715" v="1180" actId="207"/>
          <ac:spMkLst>
            <pc:docMk/>
            <pc:sldMk cId="933963921" sldId="532"/>
            <ac:spMk id="3" creationId="{DA3567EF-FBF5-90CB-7319-CB259BEB3442}"/>
          </ac:spMkLst>
        </pc:spChg>
      </pc:sldChg>
      <pc:sldChg chg="addSp modSp add mod ord">
        <pc:chgData name="Nils Olov Jonsson" userId="1f021c12-b294-44b8-84bb-a45edde7fcf8" providerId="ADAL" clId="{444071E6-9989-456E-8FC2-925E257BCBEF}" dt="2022-10-25T10:53:29.525" v="5990"/>
        <pc:sldMkLst>
          <pc:docMk/>
          <pc:sldMk cId="1163093900" sldId="2289"/>
        </pc:sldMkLst>
        <pc:spChg chg="add mod">
          <ac:chgData name="Nils Olov Jonsson" userId="1f021c12-b294-44b8-84bb-a45edde7fcf8" providerId="ADAL" clId="{444071E6-9989-456E-8FC2-925E257BCBEF}" dt="2022-10-25T10:53:29.525" v="5990"/>
          <ac:spMkLst>
            <pc:docMk/>
            <pc:sldMk cId="1163093900" sldId="2289"/>
            <ac:spMk id="3" creationId="{5E61E9F7-A63E-B258-A782-331805E7717C}"/>
          </ac:spMkLst>
        </pc:spChg>
        <pc:spChg chg="mod">
          <ac:chgData name="Nils Olov Jonsson" userId="1f021c12-b294-44b8-84bb-a45edde7fcf8" providerId="ADAL" clId="{444071E6-9989-456E-8FC2-925E257BCBEF}" dt="2022-10-23T21:47:40.562" v="1339" actId="207"/>
          <ac:spMkLst>
            <pc:docMk/>
            <pc:sldMk cId="1163093900" sldId="2289"/>
            <ac:spMk id="37" creationId="{97D21A7E-EE67-494A-B36F-929973AADDCF}"/>
          </ac:spMkLst>
        </pc:spChg>
      </pc:sldChg>
      <pc:sldChg chg="addSp modSp add mod ord">
        <pc:chgData name="Nils Olov Jonsson" userId="1f021c12-b294-44b8-84bb-a45edde7fcf8" providerId="ADAL" clId="{444071E6-9989-456E-8FC2-925E257BCBEF}" dt="2022-10-25T10:53:30.451" v="5991"/>
        <pc:sldMkLst>
          <pc:docMk/>
          <pc:sldMk cId="402467601" sldId="2301"/>
        </pc:sldMkLst>
        <pc:spChg chg="mod">
          <ac:chgData name="Nils Olov Jonsson" userId="1f021c12-b294-44b8-84bb-a45edde7fcf8" providerId="ADAL" clId="{444071E6-9989-456E-8FC2-925E257BCBEF}" dt="2022-10-23T21:47:09.024" v="1336" actId="27636"/>
          <ac:spMkLst>
            <pc:docMk/>
            <pc:sldMk cId="402467601" sldId="2301"/>
            <ac:spMk id="2" creationId="{CB8870C3-53BE-4BDC-859B-346AF8FC6B5A}"/>
          </ac:spMkLst>
        </pc:spChg>
        <pc:spChg chg="add mod">
          <ac:chgData name="Nils Olov Jonsson" userId="1f021c12-b294-44b8-84bb-a45edde7fcf8" providerId="ADAL" clId="{444071E6-9989-456E-8FC2-925E257BCBEF}" dt="2022-10-25T10:53:30.451" v="5991"/>
          <ac:spMkLst>
            <pc:docMk/>
            <pc:sldMk cId="402467601" sldId="2301"/>
            <ac:spMk id="3" creationId="{2560D683-D10D-2C76-F9E3-EE5DF275C0CA}"/>
          </ac:spMkLst>
        </pc:spChg>
      </pc:sldChg>
      <pc:sldChg chg="addSp delSp modSp add mod ord modAnim">
        <pc:chgData name="Nils Olov Jonsson" userId="1f021c12-b294-44b8-84bb-a45edde7fcf8" providerId="ADAL" clId="{444071E6-9989-456E-8FC2-925E257BCBEF}" dt="2022-10-25T10:53:28.569" v="5989"/>
        <pc:sldMkLst>
          <pc:docMk/>
          <pc:sldMk cId="1612611189" sldId="2319"/>
        </pc:sldMkLst>
        <pc:spChg chg="add mod">
          <ac:chgData name="Nils Olov Jonsson" userId="1f021c12-b294-44b8-84bb-a45edde7fcf8" providerId="ADAL" clId="{444071E6-9989-456E-8FC2-925E257BCBEF}" dt="2022-10-23T21:30:48.888" v="1297" actId="1076"/>
          <ac:spMkLst>
            <pc:docMk/>
            <pc:sldMk cId="1612611189" sldId="2319"/>
            <ac:spMk id="2" creationId="{C8280EAF-379F-9C24-34DA-DEA5F56B8FC1}"/>
          </ac:spMkLst>
        </pc:spChg>
        <pc:spChg chg="add mod">
          <ac:chgData name="Nils Olov Jonsson" userId="1f021c12-b294-44b8-84bb-a45edde7fcf8" providerId="ADAL" clId="{444071E6-9989-456E-8FC2-925E257BCBEF}" dt="2022-10-23T21:31:32.992" v="1301" actId="164"/>
          <ac:spMkLst>
            <pc:docMk/>
            <pc:sldMk cId="1612611189" sldId="2319"/>
            <ac:spMk id="3" creationId="{CF87F90D-0D86-BFB0-2B38-C2A72A575C8F}"/>
          </ac:spMkLst>
        </pc:spChg>
        <pc:spChg chg="mod">
          <ac:chgData name="Nils Olov Jonsson" userId="1f021c12-b294-44b8-84bb-a45edde7fcf8" providerId="ADAL" clId="{444071E6-9989-456E-8FC2-925E257BCBEF}" dt="2022-10-23T21:30:18.787" v="1295" actId="255"/>
          <ac:spMkLst>
            <pc:docMk/>
            <pc:sldMk cId="1612611189" sldId="2319"/>
            <ac:spMk id="4" creationId="{B1965E5E-973D-4E98-9E44-093CDB6E111C}"/>
          </ac:spMkLst>
        </pc:spChg>
        <pc:spChg chg="add mod">
          <ac:chgData name="Nils Olov Jonsson" userId="1f021c12-b294-44b8-84bb-a45edde7fcf8" providerId="ADAL" clId="{444071E6-9989-456E-8FC2-925E257BCBEF}" dt="2022-10-23T21:34:32.904" v="1333" actId="2711"/>
          <ac:spMkLst>
            <pc:docMk/>
            <pc:sldMk cId="1612611189" sldId="2319"/>
            <ac:spMk id="7" creationId="{B1A26C4C-1DE1-836F-A8FC-5BAE2B3A076B}"/>
          </ac:spMkLst>
        </pc:spChg>
        <pc:spChg chg="mod">
          <ac:chgData name="Nils Olov Jonsson" userId="1f021c12-b294-44b8-84bb-a45edde7fcf8" providerId="ADAL" clId="{444071E6-9989-456E-8FC2-925E257BCBEF}" dt="2022-10-23T21:29:58.574" v="1294" actId="207"/>
          <ac:spMkLst>
            <pc:docMk/>
            <pc:sldMk cId="1612611189" sldId="2319"/>
            <ac:spMk id="13" creationId="{35267ED7-4CA3-45FF-BD75-88DE3DB38BFC}"/>
          </ac:spMkLst>
        </pc:spChg>
        <pc:spChg chg="mod">
          <ac:chgData name="Nils Olov Jonsson" userId="1f021c12-b294-44b8-84bb-a45edde7fcf8" providerId="ADAL" clId="{444071E6-9989-456E-8FC2-925E257BCBEF}" dt="2022-10-23T21:29:58.574" v="1294" actId="207"/>
          <ac:spMkLst>
            <pc:docMk/>
            <pc:sldMk cId="1612611189" sldId="2319"/>
            <ac:spMk id="14" creationId="{B4C9ADE2-A239-4D9E-9FEF-62196955CA03}"/>
          </ac:spMkLst>
        </pc:spChg>
        <pc:spChg chg="ord">
          <ac:chgData name="Nils Olov Jonsson" userId="1f021c12-b294-44b8-84bb-a45edde7fcf8" providerId="ADAL" clId="{444071E6-9989-456E-8FC2-925E257BCBEF}" dt="2022-10-23T21:32:50.417" v="1323" actId="166"/>
          <ac:spMkLst>
            <pc:docMk/>
            <pc:sldMk cId="1612611189" sldId="2319"/>
            <ac:spMk id="15" creationId="{7A2EB0F5-C19D-4DB9-953A-A0A4E73ACD28}"/>
          </ac:spMkLst>
        </pc:spChg>
        <pc:spChg chg="add mod">
          <ac:chgData name="Nils Olov Jonsson" userId="1f021c12-b294-44b8-84bb-a45edde7fcf8" providerId="ADAL" clId="{444071E6-9989-456E-8FC2-925E257BCBEF}" dt="2022-10-23T21:34:32.904" v="1333" actId="2711"/>
          <ac:spMkLst>
            <pc:docMk/>
            <pc:sldMk cId="1612611189" sldId="2319"/>
            <ac:spMk id="16" creationId="{D104BA65-4F5D-CF0A-FB37-E272DF39A043}"/>
          </ac:spMkLst>
        </pc:spChg>
        <pc:spChg chg="del mod">
          <ac:chgData name="Nils Olov Jonsson" userId="1f021c12-b294-44b8-84bb-a45edde7fcf8" providerId="ADAL" clId="{444071E6-9989-456E-8FC2-925E257BCBEF}" dt="2022-10-23T21:33:57.762" v="1332" actId="478"/>
          <ac:spMkLst>
            <pc:docMk/>
            <pc:sldMk cId="1612611189" sldId="2319"/>
            <ac:spMk id="17" creationId="{30CBEC74-CBCA-4C3C-BBFB-FF1DB5FF2AD9}"/>
          </ac:spMkLst>
        </pc:spChg>
        <pc:spChg chg="add mod">
          <ac:chgData name="Nils Olov Jonsson" userId="1f021c12-b294-44b8-84bb-a45edde7fcf8" providerId="ADAL" clId="{444071E6-9989-456E-8FC2-925E257BCBEF}" dt="2022-10-25T10:53:28.569" v="5989"/>
          <ac:spMkLst>
            <pc:docMk/>
            <pc:sldMk cId="1612611189" sldId="2319"/>
            <ac:spMk id="17" creationId="{44C41F69-946D-B896-F05D-F0C83E1E7113}"/>
          </ac:spMkLst>
        </pc:spChg>
        <pc:grpChg chg="add mod">
          <ac:chgData name="Nils Olov Jonsson" userId="1f021c12-b294-44b8-84bb-a45edde7fcf8" providerId="ADAL" clId="{444071E6-9989-456E-8FC2-925E257BCBEF}" dt="2022-10-23T21:31:32.992" v="1301" actId="164"/>
          <ac:grpSpMkLst>
            <pc:docMk/>
            <pc:sldMk cId="1612611189" sldId="2319"/>
            <ac:grpSpMk id="5" creationId="{EED816FC-1F63-B952-86D9-5FB47FF31D52}"/>
          </ac:grpSpMkLst>
        </pc:grpChg>
        <pc:grpChg chg="mod">
          <ac:chgData name="Nils Olov Jonsson" userId="1f021c12-b294-44b8-84bb-a45edde7fcf8" providerId="ADAL" clId="{444071E6-9989-456E-8FC2-925E257BCBEF}" dt="2022-10-23T21:31:32.992" v="1301" actId="164"/>
          <ac:grpSpMkLst>
            <pc:docMk/>
            <pc:sldMk cId="1612611189" sldId="2319"/>
            <ac:grpSpMk id="11" creationId="{AE763CBF-BF62-41AC-B1EE-ED456596B0D4}"/>
          </ac:grpSpMkLst>
        </pc:grpChg>
        <pc:grpChg chg="mod">
          <ac:chgData name="Nils Olov Jonsson" userId="1f021c12-b294-44b8-84bb-a45edde7fcf8" providerId="ADAL" clId="{444071E6-9989-456E-8FC2-925E257BCBEF}" dt="2022-10-23T21:31:32.992" v="1301" actId="164"/>
          <ac:grpSpMkLst>
            <pc:docMk/>
            <pc:sldMk cId="1612611189" sldId="2319"/>
            <ac:grpSpMk id="12" creationId="{F4D2B416-5B81-4CD4-92C5-1132FDFA2A0F}"/>
          </ac:grpSpMkLst>
        </pc:grpChg>
      </pc:sldChg>
      <pc:sldChg chg="addSp delSp modSp new mod ord modTransition">
        <pc:chgData name="Nils Olov Jonsson" userId="1f021c12-b294-44b8-84bb-a45edde7fcf8" providerId="ADAL" clId="{444071E6-9989-456E-8FC2-925E257BCBEF}" dt="2022-10-25T10:53:13.334" v="5974"/>
        <pc:sldMkLst>
          <pc:docMk/>
          <pc:sldMk cId="4191498686" sldId="2320"/>
        </pc:sldMkLst>
        <pc:spChg chg="mod">
          <ac:chgData name="Nils Olov Jonsson" userId="1f021c12-b294-44b8-84bb-a45edde7fcf8" providerId="ADAL" clId="{444071E6-9989-456E-8FC2-925E257BCBEF}" dt="2022-10-23T22:16:22.315" v="1462" actId="255"/>
          <ac:spMkLst>
            <pc:docMk/>
            <pc:sldMk cId="4191498686" sldId="2320"/>
            <ac:spMk id="2" creationId="{C57EB168-018E-4A76-A524-1489FEE13572}"/>
          </ac:spMkLst>
        </pc:spChg>
        <pc:spChg chg="add mod">
          <ac:chgData name="Nils Olov Jonsson" userId="1f021c12-b294-44b8-84bb-a45edde7fcf8" providerId="ADAL" clId="{444071E6-9989-456E-8FC2-925E257BCBEF}" dt="2022-10-25T10:28:24.507" v="5723" actId="14100"/>
          <ac:spMkLst>
            <pc:docMk/>
            <pc:sldMk cId="4191498686" sldId="2320"/>
            <ac:spMk id="3" creationId="{4F810129-FA30-0E88-93EC-481089716F60}"/>
          </ac:spMkLst>
        </pc:spChg>
        <pc:spChg chg="add mod">
          <ac:chgData name="Nils Olov Jonsson" userId="1f021c12-b294-44b8-84bb-a45edde7fcf8" providerId="ADAL" clId="{444071E6-9989-456E-8FC2-925E257BCBEF}" dt="2022-10-25T10:28:33.498" v="5724" actId="1076"/>
          <ac:spMkLst>
            <pc:docMk/>
            <pc:sldMk cId="4191498686" sldId="2320"/>
            <ac:spMk id="4" creationId="{961B23A4-8BBF-60CC-1303-FD9B7E2C1137}"/>
          </ac:spMkLst>
        </pc:spChg>
        <pc:spChg chg="add del mod">
          <ac:chgData name="Nils Olov Jonsson" userId="1f021c12-b294-44b8-84bb-a45edde7fcf8" providerId="ADAL" clId="{444071E6-9989-456E-8FC2-925E257BCBEF}" dt="2022-10-23T22:28:14.920" v="1882" actId="478"/>
          <ac:spMkLst>
            <pc:docMk/>
            <pc:sldMk cId="4191498686" sldId="2320"/>
            <ac:spMk id="4" creationId="{A8CAE4A1-2950-8162-FE3D-0DA3C4E9A423}"/>
          </ac:spMkLst>
        </pc:spChg>
        <pc:spChg chg="add mod">
          <ac:chgData name="Nils Olov Jonsson" userId="1f021c12-b294-44b8-84bb-a45edde7fcf8" providerId="ADAL" clId="{444071E6-9989-456E-8FC2-925E257BCBEF}" dt="2022-10-23T22:30:43.800" v="1923" actId="207"/>
          <ac:spMkLst>
            <pc:docMk/>
            <pc:sldMk cId="4191498686" sldId="2320"/>
            <ac:spMk id="5" creationId="{0E034420-625F-0FE5-820C-86D60F392E60}"/>
          </ac:spMkLst>
        </pc:spChg>
        <pc:spChg chg="add mod">
          <ac:chgData name="Nils Olov Jonsson" userId="1f021c12-b294-44b8-84bb-a45edde7fcf8" providerId="ADAL" clId="{444071E6-9989-456E-8FC2-925E257BCBEF}" dt="2022-10-23T22:30:43.800" v="1923" actId="207"/>
          <ac:spMkLst>
            <pc:docMk/>
            <pc:sldMk cId="4191498686" sldId="2320"/>
            <ac:spMk id="6" creationId="{EC91304D-8DF9-4849-2D6C-9534890E4EC2}"/>
          </ac:spMkLst>
        </pc:spChg>
        <pc:spChg chg="add mod">
          <ac:chgData name="Nils Olov Jonsson" userId="1f021c12-b294-44b8-84bb-a45edde7fcf8" providerId="ADAL" clId="{444071E6-9989-456E-8FC2-925E257BCBEF}" dt="2022-10-23T22:30:43.800" v="1923" actId="207"/>
          <ac:spMkLst>
            <pc:docMk/>
            <pc:sldMk cId="4191498686" sldId="2320"/>
            <ac:spMk id="7" creationId="{480D3778-84CD-DA2C-48C6-086D7E494ED0}"/>
          </ac:spMkLst>
        </pc:spChg>
        <pc:spChg chg="add mod">
          <ac:chgData name="Nils Olov Jonsson" userId="1f021c12-b294-44b8-84bb-a45edde7fcf8" providerId="ADAL" clId="{444071E6-9989-456E-8FC2-925E257BCBEF}" dt="2022-10-23T22:30:43.800" v="1923" actId="207"/>
          <ac:spMkLst>
            <pc:docMk/>
            <pc:sldMk cId="4191498686" sldId="2320"/>
            <ac:spMk id="8" creationId="{2FCBA44A-1B66-876B-A706-2EBFE9699E10}"/>
          </ac:spMkLst>
        </pc:spChg>
        <pc:spChg chg="add del mod">
          <ac:chgData name="Nils Olov Jonsson" userId="1f021c12-b294-44b8-84bb-a45edde7fcf8" providerId="ADAL" clId="{444071E6-9989-456E-8FC2-925E257BCBEF}" dt="2022-10-23T22:30:14.602" v="1921" actId="478"/>
          <ac:spMkLst>
            <pc:docMk/>
            <pc:sldMk cId="4191498686" sldId="2320"/>
            <ac:spMk id="9" creationId="{998D73AC-24DD-0D94-7991-CBDEAA22B2A3}"/>
          </ac:spMkLst>
        </pc:spChg>
        <pc:spChg chg="add mod">
          <ac:chgData name="Nils Olov Jonsson" userId="1f021c12-b294-44b8-84bb-a45edde7fcf8" providerId="ADAL" clId="{444071E6-9989-456E-8FC2-925E257BCBEF}" dt="2022-10-25T10:53:13.334" v="5974"/>
          <ac:spMkLst>
            <pc:docMk/>
            <pc:sldMk cId="4191498686" sldId="2320"/>
            <ac:spMk id="9" creationId="{ADE816DB-6012-7095-9A63-97B00E51EA3A}"/>
          </ac:spMkLst>
        </pc:spChg>
        <pc:spChg chg="add mod">
          <ac:chgData name="Nils Olov Jonsson" userId="1f021c12-b294-44b8-84bb-a45edde7fcf8" providerId="ADAL" clId="{444071E6-9989-456E-8FC2-925E257BCBEF}" dt="2022-10-23T22:30:54.819" v="1924" actId="1076"/>
          <ac:spMkLst>
            <pc:docMk/>
            <pc:sldMk cId="4191498686" sldId="2320"/>
            <ac:spMk id="10" creationId="{F0A51004-22E7-DF3A-D4DB-87F8BB6739F1}"/>
          </ac:spMkLst>
        </pc:spChg>
      </pc:sldChg>
      <pc:sldChg chg="add del">
        <pc:chgData name="Nils Olov Jonsson" userId="1f021c12-b294-44b8-84bb-a45edde7fcf8" providerId="ADAL" clId="{444071E6-9989-456E-8FC2-925E257BCBEF}" dt="2022-10-25T10:26:28.292" v="5686" actId="47"/>
        <pc:sldMkLst>
          <pc:docMk/>
          <pc:sldMk cId="895313648" sldId="2321"/>
        </pc:sldMkLst>
      </pc:sldChg>
      <pc:sldChg chg="addSp delSp modSp new del mod">
        <pc:chgData name="Nils Olov Jonsson" userId="1f021c12-b294-44b8-84bb-a45edde7fcf8" providerId="ADAL" clId="{444071E6-9989-456E-8FC2-925E257BCBEF}" dt="2022-10-24T23:47:16.678" v="5176" actId="2696"/>
        <pc:sldMkLst>
          <pc:docMk/>
          <pc:sldMk cId="4111742330" sldId="2321"/>
        </pc:sldMkLst>
        <pc:spChg chg="mod">
          <ac:chgData name="Nils Olov Jonsson" userId="1f021c12-b294-44b8-84bb-a45edde7fcf8" providerId="ADAL" clId="{444071E6-9989-456E-8FC2-925E257BCBEF}" dt="2022-10-23T22:48:30.348" v="1967" actId="20577"/>
          <ac:spMkLst>
            <pc:docMk/>
            <pc:sldMk cId="4111742330" sldId="2321"/>
            <ac:spMk id="2" creationId="{98C051F5-33DD-D147-F6F6-910441AC3335}"/>
          </ac:spMkLst>
        </pc:spChg>
        <pc:spChg chg="del mod">
          <ac:chgData name="Nils Olov Jonsson" userId="1f021c12-b294-44b8-84bb-a45edde7fcf8" providerId="ADAL" clId="{444071E6-9989-456E-8FC2-925E257BCBEF}" dt="2022-10-23T22:47:39.946" v="1927" actId="22"/>
          <ac:spMkLst>
            <pc:docMk/>
            <pc:sldMk cId="4111742330" sldId="2321"/>
            <ac:spMk id="3" creationId="{4155645D-6204-23A2-0085-B3D940CB84C2}"/>
          </ac:spMkLst>
        </pc:spChg>
        <pc:picChg chg="add mod ord">
          <ac:chgData name="Nils Olov Jonsson" userId="1f021c12-b294-44b8-84bb-a45edde7fcf8" providerId="ADAL" clId="{444071E6-9989-456E-8FC2-925E257BCBEF}" dt="2022-10-23T22:48:37.015" v="1968" actId="14100"/>
          <ac:picMkLst>
            <pc:docMk/>
            <pc:sldMk cId="4111742330" sldId="2321"/>
            <ac:picMk id="5" creationId="{E162CE57-0AB1-71D8-BEEF-C8889E3C48A7}"/>
          </ac:picMkLst>
        </pc:picChg>
      </pc:sldChg>
      <pc:sldChg chg="addSp delSp modSp add del mod">
        <pc:chgData name="Nils Olov Jonsson" userId="1f021c12-b294-44b8-84bb-a45edde7fcf8" providerId="ADAL" clId="{444071E6-9989-456E-8FC2-925E257BCBEF}" dt="2022-10-24T23:47:16.678" v="5176" actId="2696"/>
        <pc:sldMkLst>
          <pc:docMk/>
          <pc:sldMk cId="514120815" sldId="2322"/>
        </pc:sldMkLst>
        <pc:spChg chg="add del mod">
          <ac:chgData name="Nils Olov Jonsson" userId="1f021c12-b294-44b8-84bb-a45edde7fcf8" providerId="ADAL" clId="{444071E6-9989-456E-8FC2-925E257BCBEF}" dt="2022-10-23T22:50:18.347" v="1971" actId="478"/>
          <ac:spMkLst>
            <pc:docMk/>
            <pc:sldMk cId="514120815" sldId="2322"/>
            <ac:spMk id="4" creationId="{608EE19B-CE8D-ADCA-1803-A920E0754F3B}"/>
          </ac:spMkLst>
        </pc:spChg>
        <pc:picChg chg="del">
          <ac:chgData name="Nils Olov Jonsson" userId="1f021c12-b294-44b8-84bb-a45edde7fcf8" providerId="ADAL" clId="{444071E6-9989-456E-8FC2-925E257BCBEF}" dt="2022-10-23T22:50:14.820" v="1970" actId="478"/>
          <ac:picMkLst>
            <pc:docMk/>
            <pc:sldMk cId="514120815" sldId="2322"/>
            <ac:picMk id="5" creationId="{E162CE57-0AB1-71D8-BEEF-C8889E3C48A7}"/>
          </ac:picMkLst>
        </pc:picChg>
        <pc:picChg chg="add mod">
          <ac:chgData name="Nils Olov Jonsson" userId="1f021c12-b294-44b8-84bb-a45edde7fcf8" providerId="ADAL" clId="{444071E6-9989-456E-8FC2-925E257BCBEF}" dt="2022-10-23T22:50:28.347" v="1975" actId="1076"/>
          <ac:picMkLst>
            <pc:docMk/>
            <pc:sldMk cId="514120815" sldId="2322"/>
            <ac:picMk id="7" creationId="{4A818521-18A4-18EA-291E-3DF1611AF416}"/>
          </ac:picMkLst>
        </pc:picChg>
      </pc:sldChg>
      <pc:sldChg chg="add del">
        <pc:chgData name="Nils Olov Jonsson" userId="1f021c12-b294-44b8-84bb-a45edde7fcf8" providerId="ADAL" clId="{444071E6-9989-456E-8FC2-925E257BCBEF}" dt="2022-10-25T10:26:28.292" v="5686" actId="47"/>
        <pc:sldMkLst>
          <pc:docMk/>
          <pc:sldMk cId="3934609671" sldId="2322"/>
        </pc:sldMkLst>
      </pc:sldChg>
      <pc:sldChg chg="addSp delSp modSp add del mod">
        <pc:chgData name="Nils Olov Jonsson" userId="1f021c12-b294-44b8-84bb-a45edde7fcf8" providerId="ADAL" clId="{444071E6-9989-456E-8FC2-925E257BCBEF}" dt="2022-10-24T23:47:16.678" v="5176" actId="2696"/>
        <pc:sldMkLst>
          <pc:docMk/>
          <pc:sldMk cId="1031519019" sldId="2323"/>
        </pc:sldMkLst>
        <pc:picChg chg="add mod">
          <ac:chgData name="Nils Olov Jonsson" userId="1f021c12-b294-44b8-84bb-a45edde7fcf8" providerId="ADAL" clId="{444071E6-9989-456E-8FC2-925E257BCBEF}" dt="2022-10-23T22:51:33.462" v="1981" actId="1076"/>
          <ac:picMkLst>
            <pc:docMk/>
            <pc:sldMk cId="1031519019" sldId="2323"/>
            <ac:picMk id="4" creationId="{E5AFF5D6-7601-DB70-8E98-773E82EB2DCD}"/>
          </ac:picMkLst>
        </pc:picChg>
        <pc:picChg chg="del">
          <ac:chgData name="Nils Olov Jonsson" userId="1f021c12-b294-44b8-84bb-a45edde7fcf8" providerId="ADAL" clId="{444071E6-9989-456E-8FC2-925E257BCBEF}" dt="2022-10-23T22:51:24.426" v="1977" actId="478"/>
          <ac:picMkLst>
            <pc:docMk/>
            <pc:sldMk cId="1031519019" sldId="2323"/>
            <ac:picMk id="7" creationId="{4A818521-18A4-18EA-291E-3DF1611AF416}"/>
          </ac:picMkLst>
        </pc:picChg>
      </pc:sldChg>
      <pc:sldChg chg="add del">
        <pc:chgData name="Nils Olov Jonsson" userId="1f021c12-b294-44b8-84bb-a45edde7fcf8" providerId="ADAL" clId="{444071E6-9989-456E-8FC2-925E257BCBEF}" dt="2022-10-25T10:26:28.292" v="5686" actId="47"/>
        <pc:sldMkLst>
          <pc:docMk/>
          <pc:sldMk cId="2325230908" sldId="2323"/>
        </pc:sldMkLst>
      </pc:sldChg>
      <pc:sldChg chg="add del">
        <pc:chgData name="Nils Olov Jonsson" userId="1f021c12-b294-44b8-84bb-a45edde7fcf8" providerId="ADAL" clId="{444071E6-9989-456E-8FC2-925E257BCBEF}" dt="2022-10-25T10:26:28.292" v="5686" actId="47"/>
        <pc:sldMkLst>
          <pc:docMk/>
          <pc:sldMk cId="467841320" sldId="2324"/>
        </pc:sldMkLst>
      </pc:sldChg>
      <pc:sldChg chg="addSp delSp modSp add del mod">
        <pc:chgData name="Nils Olov Jonsson" userId="1f021c12-b294-44b8-84bb-a45edde7fcf8" providerId="ADAL" clId="{444071E6-9989-456E-8FC2-925E257BCBEF}" dt="2022-10-24T23:47:16.678" v="5176" actId="2696"/>
        <pc:sldMkLst>
          <pc:docMk/>
          <pc:sldMk cId="3884831829" sldId="2324"/>
        </pc:sldMkLst>
        <pc:picChg chg="del">
          <ac:chgData name="Nils Olov Jonsson" userId="1f021c12-b294-44b8-84bb-a45edde7fcf8" providerId="ADAL" clId="{444071E6-9989-456E-8FC2-925E257BCBEF}" dt="2022-10-23T22:52:26.020" v="1983" actId="478"/>
          <ac:picMkLst>
            <pc:docMk/>
            <pc:sldMk cId="3884831829" sldId="2324"/>
            <ac:picMk id="4" creationId="{E5AFF5D6-7601-DB70-8E98-773E82EB2DCD}"/>
          </ac:picMkLst>
        </pc:picChg>
        <pc:picChg chg="add mod">
          <ac:chgData name="Nils Olov Jonsson" userId="1f021c12-b294-44b8-84bb-a45edde7fcf8" providerId="ADAL" clId="{444071E6-9989-456E-8FC2-925E257BCBEF}" dt="2022-10-23T22:52:36.359" v="1987" actId="1076"/>
          <ac:picMkLst>
            <pc:docMk/>
            <pc:sldMk cId="3884831829" sldId="2324"/>
            <ac:picMk id="5" creationId="{963F4A84-424A-43E3-567C-42AE0C5F64F1}"/>
          </ac:picMkLst>
        </pc:picChg>
      </pc:sldChg>
      <pc:sldChg chg="addSp delSp modSp add del mod">
        <pc:chgData name="Nils Olov Jonsson" userId="1f021c12-b294-44b8-84bb-a45edde7fcf8" providerId="ADAL" clId="{444071E6-9989-456E-8FC2-925E257BCBEF}" dt="2022-10-24T23:47:16.678" v="5176" actId="2696"/>
        <pc:sldMkLst>
          <pc:docMk/>
          <pc:sldMk cId="3083648116" sldId="2325"/>
        </pc:sldMkLst>
        <pc:picChg chg="add mod">
          <ac:chgData name="Nils Olov Jonsson" userId="1f021c12-b294-44b8-84bb-a45edde7fcf8" providerId="ADAL" clId="{444071E6-9989-456E-8FC2-925E257BCBEF}" dt="2022-10-23T22:54:14.824" v="1994" actId="1076"/>
          <ac:picMkLst>
            <pc:docMk/>
            <pc:sldMk cId="3083648116" sldId="2325"/>
            <ac:picMk id="4" creationId="{6858C25B-C8B8-F04A-E050-1187DFBB3967}"/>
          </ac:picMkLst>
        </pc:picChg>
        <pc:picChg chg="del">
          <ac:chgData name="Nils Olov Jonsson" userId="1f021c12-b294-44b8-84bb-a45edde7fcf8" providerId="ADAL" clId="{444071E6-9989-456E-8FC2-925E257BCBEF}" dt="2022-10-23T22:54:05.856" v="1989" actId="478"/>
          <ac:picMkLst>
            <pc:docMk/>
            <pc:sldMk cId="3083648116" sldId="2325"/>
            <ac:picMk id="5" creationId="{963F4A84-424A-43E3-567C-42AE0C5F64F1}"/>
          </ac:picMkLst>
        </pc:picChg>
      </pc:sldChg>
      <pc:sldChg chg="add del">
        <pc:chgData name="Nils Olov Jonsson" userId="1f021c12-b294-44b8-84bb-a45edde7fcf8" providerId="ADAL" clId="{444071E6-9989-456E-8FC2-925E257BCBEF}" dt="2022-10-25T10:26:28.292" v="5686" actId="47"/>
        <pc:sldMkLst>
          <pc:docMk/>
          <pc:sldMk cId="3156447055" sldId="2325"/>
        </pc:sldMkLst>
      </pc:sldChg>
      <pc:sldChg chg="addSp delSp modSp add del mod">
        <pc:chgData name="Nils Olov Jonsson" userId="1f021c12-b294-44b8-84bb-a45edde7fcf8" providerId="ADAL" clId="{444071E6-9989-456E-8FC2-925E257BCBEF}" dt="2022-10-24T23:47:16.678" v="5176" actId="2696"/>
        <pc:sldMkLst>
          <pc:docMk/>
          <pc:sldMk cId="524251874" sldId="2326"/>
        </pc:sldMkLst>
        <pc:picChg chg="del">
          <ac:chgData name="Nils Olov Jonsson" userId="1f021c12-b294-44b8-84bb-a45edde7fcf8" providerId="ADAL" clId="{444071E6-9989-456E-8FC2-925E257BCBEF}" dt="2022-10-23T22:54:54.702" v="1998" actId="478"/>
          <ac:picMkLst>
            <pc:docMk/>
            <pc:sldMk cId="524251874" sldId="2326"/>
            <ac:picMk id="4" creationId="{6858C25B-C8B8-F04A-E050-1187DFBB3967}"/>
          </ac:picMkLst>
        </pc:picChg>
        <pc:picChg chg="add mod">
          <ac:chgData name="Nils Olov Jonsson" userId="1f021c12-b294-44b8-84bb-a45edde7fcf8" providerId="ADAL" clId="{444071E6-9989-456E-8FC2-925E257BCBEF}" dt="2022-10-23T22:55:14.674" v="2003" actId="14100"/>
          <ac:picMkLst>
            <pc:docMk/>
            <pc:sldMk cId="524251874" sldId="2326"/>
            <ac:picMk id="5" creationId="{7DE63443-902A-598C-31D7-8AD09951E0A1}"/>
          </ac:picMkLst>
        </pc:picChg>
      </pc:sldChg>
      <pc:sldChg chg="add del">
        <pc:chgData name="Nils Olov Jonsson" userId="1f021c12-b294-44b8-84bb-a45edde7fcf8" providerId="ADAL" clId="{444071E6-9989-456E-8FC2-925E257BCBEF}" dt="2022-10-25T10:26:28.292" v="5686" actId="47"/>
        <pc:sldMkLst>
          <pc:docMk/>
          <pc:sldMk cId="1441513860" sldId="2326"/>
        </pc:sldMkLst>
      </pc:sldChg>
      <pc:sldChg chg="addSp delSp modSp new mod ord">
        <pc:chgData name="Nils Olov Jonsson" userId="1f021c12-b294-44b8-84bb-a45edde7fcf8" providerId="ADAL" clId="{444071E6-9989-456E-8FC2-925E257BCBEF}" dt="2022-10-25T10:53:16.128" v="5977"/>
        <pc:sldMkLst>
          <pc:docMk/>
          <pc:sldMk cId="1264050486" sldId="2327"/>
        </pc:sldMkLst>
        <pc:spChg chg="mod">
          <ac:chgData name="Nils Olov Jonsson" userId="1f021c12-b294-44b8-84bb-a45edde7fcf8" providerId="ADAL" clId="{444071E6-9989-456E-8FC2-925E257BCBEF}" dt="2022-10-23T23:06:46.754" v="2061" actId="14100"/>
          <ac:spMkLst>
            <pc:docMk/>
            <pc:sldMk cId="1264050486" sldId="2327"/>
            <ac:spMk id="2" creationId="{77408F39-0B69-94C3-FD7C-CED52CC514EB}"/>
          </ac:spMkLst>
        </pc:spChg>
        <pc:spChg chg="del">
          <ac:chgData name="Nils Olov Jonsson" userId="1f021c12-b294-44b8-84bb-a45edde7fcf8" providerId="ADAL" clId="{444071E6-9989-456E-8FC2-925E257BCBEF}" dt="2022-10-23T23:05:05.263" v="2007" actId="478"/>
          <ac:spMkLst>
            <pc:docMk/>
            <pc:sldMk cId="1264050486" sldId="2327"/>
            <ac:spMk id="3" creationId="{E7675C45-FC18-41F1-FA7F-8DF378593464}"/>
          </ac:spMkLst>
        </pc:spChg>
        <pc:spChg chg="add mod">
          <ac:chgData name="Nils Olov Jonsson" userId="1f021c12-b294-44b8-84bb-a45edde7fcf8" providerId="ADAL" clId="{444071E6-9989-456E-8FC2-925E257BCBEF}" dt="2022-10-25T10:53:16.128" v="5977"/>
          <ac:spMkLst>
            <pc:docMk/>
            <pc:sldMk cId="1264050486" sldId="2327"/>
            <ac:spMk id="3" creationId="{FD3ECF2B-32CC-2C7C-FA97-118697D1D328}"/>
          </ac:spMkLst>
        </pc:spChg>
        <pc:picChg chg="add mod">
          <ac:chgData name="Nils Olov Jonsson" userId="1f021c12-b294-44b8-84bb-a45edde7fcf8" providerId="ADAL" clId="{444071E6-9989-456E-8FC2-925E257BCBEF}" dt="2022-10-23T23:06:32.738" v="2058" actId="1076"/>
          <ac:picMkLst>
            <pc:docMk/>
            <pc:sldMk cId="1264050486" sldId="2327"/>
            <ac:picMk id="5" creationId="{8BB79FC2-8819-6840-400A-4A14472C3CFE}"/>
          </ac:picMkLst>
        </pc:picChg>
      </pc:sldChg>
      <pc:sldChg chg="addSp delSp modSp new mod ord">
        <pc:chgData name="Nils Olov Jonsson" userId="1f021c12-b294-44b8-84bb-a45edde7fcf8" providerId="ADAL" clId="{444071E6-9989-456E-8FC2-925E257BCBEF}" dt="2022-10-25T10:52:58.211" v="5958"/>
        <pc:sldMkLst>
          <pc:docMk/>
          <pc:sldMk cId="217108713" sldId="2328"/>
        </pc:sldMkLst>
        <pc:spChg chg="mod">
          <ac:chgData name="Nils Olov Jonsson" userId="1f021c12-b294-44b8-84bb-a45edde7fcf8" providerId="ADAL" clId="{444071E6-9989-456E-8FC2-925E257BCBEF}" dt="2022-10-23T23:33:25.154" v="2450" actId="20577"/>
          <ac:spMkLst>
            <pc:docMk/>
            <pc:sldMk cId="217108713" sldId="2328"/>
            <ac:spMk id="2" creationId="{5E23D0B0-D5EF-B76F-8ACD-092A3B1E0A3D}"/>
          </ac:spMkLst>
        </pc:spChg>
        <pc:spChg chg="del mod">
          <ac:chgData name="Nils Olov Jonsson" userId="1f021c12-b294-44b8-84bb-a45edde7fcf8" providerId="ADAL" clId="{444071E6-9989-456E-8FC2-925E257BCBEF}" dt="2022-10-23T23:12:56.544" v="2066" actId="22"/>
          <ac:spMkLst>
            <pc:docMk/>
            <pc:sldMk cId="217108713" sldId="2328"/>
            <ac:spMk id="3" creationId="{4D33B0C1-50A0-4232-F3F1-76323C435852}"/>
          </ac:spMkLst>
        </pc:spChg>
        <pc:spChg chg="add mod">
          <ac:chgData name="Nils Olov Jonsson" userId="1f021c12-b294-44b8-84bb-a45edde7fcf8" providerId="ADAL" clId="{444071E6-9989-456E-8FC2-925E257BCBEF}" dt="2022-10-25T10:52:58.211" v="5958"/>
          <ac:spMkLst>
            <pc:docMk/>
            <pc:sldMk cId="217108713" sldId="2328"/>
            <ac:spMk id="3" creationId="{53A8E892-FE38-35A9-34C1-1BEC85606C6C}"/>
          </ac:spMkLst>
        </pc:spChg>
        <pc:spChg chg="add del mod">
          <ac:chgData name="Nils Olov Jonsson" userId="1f021c12-b294-44b8-84bb-a45edde7fcf8" providerId="ADAL" clId="{444071E6-9989-456E-8FC2-925E257BCBEF}" dt="2022-10-23T23:24:45.068" v="2260" actId="478"/>
          <ac:spMkLst>
            <pc:docMk/>
            <pc:sldMk cId="217108713" sldId="2328"/>
            <ac:spMk id="28" creationId="{5A88905F-4F86-0F71-1E09-843F159908F7}"/>
          </ac:spMkLst>
        </pc:spChg>
        <pc:spChg chg="add mod">
          <ac:chgData name="Nils Olov Jonsson" userId="1f021c12-b294-44b8-84bb-a45edde7fcf8" providerId="ADAL" clId="{444071E6-9989-456E-8FC2-925E257BCBEF}" dt="2022-10-23T23:28:50.343" v="2292" actId="1076"/>
          <ac:spMkLst>
            <pc:docMk/>
            <pc:sldMk cId="217108713" sldId="2328"/>
            <ac:spMk id="31" creationId="{B0C2AB55-2277-360C-30A6-C99EFE9F08D2}"/>
          </ac:spMkLst>
        </pc:spChg>
        <pc:spChg chg="add mod">
          <ac:chgData name="Nils Olov Jonsson" userId="1f021c12-b294-44b8-84bb-a45edde7fcf8" providerId="ADAL" clId="{444071E6-9989-456E-8FC2-925E257BCBEF}" dt="2022-10-23T23:33:14.168" v="2427" actId="20577"/>
          <ac:spMkLst>
            <pc:docMk/>
            <pc:sldMk cId="217108713" sldId="2328"/>
            <ac:spMk id="33" creationId="{3424BCEF-1B26-5A8B-FA75-B202927E6D29}"/>
          </ac:spMkLst>
        </pc:spChg>
        <pc:picChg chg="add del mod ord">
          <ac:chgData name="Nils Olov Jonsson" userId="1f021c12-b294-44b8-84bb-a45edde7fcf8" providerId="ADAL" clId="{444071E6-9989-456E-8FC2-925E257BCBEF}" dt="2022-10-23T23:23:47.884" v="2254" actId="478"/>
          <ac:picMkLst>
            <pc:docMk/>
            <pc:sldMk cId="217108713" sldId="2328"/>
            <ac:picMk id="5" creationId="{0A0F687F-E929-4EA2-E4AC-85EB374D6A45}"/>
          </ac:picMkLst>
        </pc:picChg>
        <pc:picChg chg="add del mod">
          <ac:chgData name="Nils Olov Jonsson" userId="1f021c12-b294-44b8-84bb-a45edde7fcf8" providerId="ADAL" clId="{444071E6-9989-456E-8FC2-925E257BCBEF}" dt="2022-10-23T23:24:35.298" v="2257" actId="478"/>
          <ac:picMkLst>
            <pc:docMk/>
            <pc:sldMk cId="217108713" sldId="2328"/>
            <ac:picMk id="7" creationId="{F31875F1-027E-7589-A795-ED0BC43C00ED}"/>
          </ac:picMkLst>
        </pc:picChg>
        <pc:picChg chg="add mod">
          <ac:chgData name="Nils Olov Jonsson" userId="1f021c12-b294-44b8-84bb-a45edde7fcf8" providerId="ADAL" clId="{444071E6-9989-456E-8FC2-925E257BCBEF}" dt="2022-10-23T23:28:06.929" v="2262" actId="1076"/>
          <ac:picMkLst>
            <pc:docMk/>
            <pc:sldMk cId="217108713" sldId="2328"/>
            <ac:picMk id="30" creationId="{1A029B5C-042C-6DC0-7EAB-9ABCB2363EA4}"/>
          </ac:picMkLst>
        </pc:picChg>
        <pc:picChg chg="add mod">
          <ac:chgData name="Nils Olov Jonsson" userId="1f021c12-b294-44b8-84bb-a45edde7fcf8" providerId="ADAL" clId="{444071E6-9989-456E-8FC2-925E257BCBEF}" dt="2022-10-23T23:31:31.628" v="2303" actId="1076"/>
          <ac:picMkLst>
            <pc:docMk/>
            <pc:sldMk cId="217108713" sldId="2328"/>
            <ac:picMk id="32" creationId="{0EBC8FBB-A099-E136-9929-B7E88D0D3A13}"/>
          </ac:picMkLst>
        </pc:picChg>
        <pc:cxnChg chg="add mod">
          <ac:chgData name="Nils Olov Jonsson" userId="1f021c12-b294-44b8-84bb-a45edde7fcf8" providerId="ADAL" clId="{444071E6-9989-456E-8FC2-925E257BCBEF}" dt="2022-10-23T23:14:52.976" v="2080" actId="208"/>
          <ac:cxnSpMkLst>
            <pc:docMk/>
            <pc:sldMk cId="217108713" sldId="2328"/>
            <ac:cxnSpMk id="9" creationId="{4E49E3F7-2C12-16C6-DBA6-D060B2F7C434}"/>
          </ac:cxnSpMkLst>
        </pc:cxnChg>
        <pc:cxnChg chg="add del mod">
          <ac:chgData name="Nils Olov Jonsson" userId="1f021c12-b294-44b8-84bb-a45edde7fcf8" providerId="ADAL" clId="{444071E6-9989-456E-8FC2-925E257BCBEF}" dt="2022-10-23T23:22:18.368" v="2208" actId="478"/>
          <ac:cxnSpMkLst>
            <pc:docMk/>
            <pc:sldMk cId="217108713" sldId="2328"/>
            <ac:cxnSpMk id="11" creationId="{EE877BFF-382F-2853-2DA2-B979DAEA929A}"/>
          </ac:cxnSpMkLst>
        </pc:cxnChg>
        <pc:cxnChg chg="add del mod">
          <ac:chgData name="Nils Olov Jonsson" userId="1f021c12-b294-44b8-84bb-a45edde7fcf8" providerId="ADAL" clId="{444071E6-9989-456E-8FC2-925E257BCBEF}" dt="2022-10-23T23:22:18.368" v="2208" actId="478"/>
          <ac:cxnSpMkLst>
            <pc:docMk/>
            <pc:sldMk cId="217108713" sldId="2328"/>
            <ac:cxnSpMk id="13" creationId="{8B9C161F-E6B5-96E1-D80F-27F00103A113}"/>
          </ac:cxnSpMkLst>
        </pc:cxnChg>
        <pc:cxnChg chg="add del mod">
          <ac:chgData name="Nils Olov Jonsson" userId="1f021c12-b294-44b8-84bb-a45edde7fcf8" providerId="ADAL" clId="{444071E6-9989-456E-8FC2-925E257BCBEF}" dt="2022-10-23T23:22:18.368" v="2208" actId="478"/>
          <ac:cxnSpMkLst>
            <pc:docMk/>
            <pc:sldMk cId="217108713" sldId="2328"/>
            <ac:cxnSpMk id="14" creationId="{1203D8B5-0D1F-01A6-8C16-D6B278B7910E}"/>
          </ac:cxnSpMkLst>
        </pc:cxnChg>
        <pc:cxnChg chg="add del mod">
          <ac:chgData name="Nils Olov Jonsson" userId="1f021c12-b294-44b8-84bb-a45edde7fcf8" providerId="ADAL" clId="{444071E6-9989-456E-8FC2-925E257BCBEF}" dt="2022-10-23T23:22:18.368" v="2208" actId="478"/>
          <ac:cxnSpMkLst>
            <pc:docMk/>
            <pc:sldMk cId="217108713" sldId="2328"/>
            <ac:cxnSpMk id="15" creationId="{B3CF50DC-3003-006C-00F5-67CB915A10E8}"/>
          </ac:cxnSpMkLst>
        </pc:cxnChg>
        <pc:cxnChg chg="add del mod">
          <ac:chgData name="Nils Olov Jonsson" userId="1f021c12-b294-44b8-84bb-a45edde7fcf8" providerId="ADAL" clId="{444071E6-9989-456E-8FC2-925E257BCBEF}" dt="2022-10-23T23:22:30.290" v="2209" actId="478"/>
          <ac:cxnSpMkLst>
            <pc:docMk/>
            <pc:sldMk cId="217108713" sldId="2328"/>
            <ac:cxnSpMk id="17" creationId="{55413D63-2975-F080-1F9B-04426AA06E71}"/>
          </ac:cxnSpMkLst>
        </pc:cxnChg>
        <pc:cxnChg chg="add del mod">
          <ac:chgData name="Nils Olov Jonsson" userId="1f021c12-b294-44b8-84bb-a45edde7fcf8" providerId="ADAL" clId="{444071E6-9989-456E-8FC2-925E257BCBEF}" dt="2022-10-23T23:22:30.290" v="2209" actId="478"/>
          <ac:cxnSpMkLst>
            <pc:docMk/>
            <pc:sldMk cId="217108713" sldId="2328"/>
            <ac:cxnSpMk id="18" creationId="{8AA8B4D4-007F-7415-ECBE-6BD7E1CA9480}"/>
          </ac:cxnSpMkLst>
        </pc:cxnChg>
        <pc:cxnChg chg="add del mod">
          <ac:chgData name="Nils Olov Jonsson" userId="1f021c12-b294-44b8-84bb-a45edde7fcf8" providerId="ADAL" clId="{444071E6-9989-456E-8FC2-925E257BCBEF}" dt="2022-10-23T23:22:30.290" v="2209" actId="478"/>
          <ac:cxnSpMkLst>
            <pc:docMk/>
            <pc:sldMk cId="217108713" sldId="2328"/>
            <ac:cxnSpMk id="19" creationId="{1BFC9F95-6421-43C5-C590-92B67A88002A}"/>
          </ac:cxnSpMkLst>
        </pc:cxnChg>
        <pc:cxnChg chg="add del mod">
          <ac:chgData name="Nils Olov Jonsson" userId="1f021c12-b294-44b8-84bb-a45edde7fcf8" providerId="ADAL" clId="{444071E6-9989-456E-8FC2-925E257BCBEF}" dt="2022-10-23T23:22:30.290" v="2209" actId="478"/>
          <ac:cxnSpMkLst>
            <pc:docMk/>
            <pc:sldMk cId="217108713" sldId="2328"/>
            <ac:cxnSpMk id="20" creationId="{4512E757-6287-40F8-75EE-766B3AB0A2F8}"/>
          </ac:cxnSpMkLst>
        </pc:cxnChg>
        <pc:cxnChg chg="add del mod">
          <ac:chgData name="Nils Olov Jonsson" userId="1f021c12-b294-44b8-84bb-a45edde7fcf8" providerId="ADAL" clId="{444071E6-9989-456E-8FC2-925E257BCBEF}" dt="2022-10-23T23:22:30.290" v="2209" actId="478"/>
          <ac:cxnSpMkLst>
            <pc:docMk/>
            <pc:sldMk cId="217108713" sldId="2328"/>
            <ac:cxnSpMk id="21" creationId="{CF48155E-438C-0FA9-7882-EF31DD65B8D2}"/>
          </ac:cxnSpMkLst>
        </pc:cxnChg>
        <pc:cxnChg chg="add del mod">
          <ac:chgData name="Nils Olov Jonsson" userId="1f021c12-b294-44b8-84bb-a45edde7fcf8" providerId="ADAL" clId="{444071E6-9989-456E-8FC2-925E257BCBEF}" dt="2022-10-23T23:22:39.434" v="2210" actId="478"/>
          <ac:cxnSpMkLst>
            <pc:docMk/>
            <pc:sldMk cId="217108713" sldId="2328"/>
            <ac:cxnSpMk id="22" creationId="{93B70A93-191C-5EF0-77D2-9C4198309725}"/>
          </ac:cxnSpMkLst>
        </pc:cxnChg>
        <pc:cxnChg chg="add del mod">
          <ac:chgData name="Nils Olov Jonsson" userId="1f021c12-b294-44b8-84bb-a45edde7fcf8" providerId="ADAL" clId="{444071E6-9989-456E-8FC2-925E257BCBEF}" dt="2022-10-23T23:22:39.434" v="2210" actId="478"/>
          <ac:cxnSpMkLst>
            <pc:docMk/>
            <pc:sldMk cId="217108713" sldId="2328"/>
            <ac:cxnSpMk id="23" creationId="{4E2F364D-28C7-A278-54B0-27FF85891432}"/>
          </ac:cxnSpMkLst>
        </pc:cxnChg>
        <pc:cxnChg chg="add del mod">
          <ac:chgData name="Nils Olov Jonsson" userId="1f021c12-b294-44b8-84bb-a45edde7fcf8" providerId="ADAL" clId="{444071E6-9989-456E-8FC2-925E257BCBEF}" dt="2022-10-23T23:22:30.290" v="2209" actId="478"/>
          <ac:cxnSpMkLst>
            <pc:docMk/>
            <pc:sldMk cId="217108713" sldId="2328"/>
            <ac:cxnSpMk id="24" creationId="{48084A96-CD58-CDE7-35D8-52F5B6D14004}"/>
          </ac:cxnSpMkLst>
        </pc:cxnChg>
        <pc:cxnChg chg="add del mod">
          <ac:chgData name="Nils Olov Jonsson" userId="1f021c12-b294-44b8-84bb-a45edde7fcf8" providerId="ADAL" clId="{444071E6-9989-456E-8FC2-925E257BCBEF}" dt="2022-10-23T23:22:39.434" v="2210" actId="478"/>
          <ac:cxnSpMkLst>
            <pc:docMk/>
            <pc:sldMk cId="217108713" sldId="2328"/>
            <ac:cxnSpMk id="25" creationId="{DB04B04B-65AE-3F20-16EC-589A45256CB9}"/>
          </ac:cxnSpMkLst>
        </pc:cxnChg>
        <pc:cxnChg chg="add del mod">
          <ac:chgData name="Nils Olov Jonsson" userId="1f021c12-b294-44b8-84bb-a45edde7fcf8" providerId="ADAL" clId="{444071E6-9989-456E-8FC2-925E257BCBEF}" dt="2022-10-23T23:22:39.434" v="2210" actId="478"/>
          <ac:cxnSpMkLst>
            <pc:docMk/>
            <pc:sldMk cId="217108713" sldId="2328"/>
            <ac:cxnSpMk id="26" creationId="{C12A6292-B21E-5E3C-0718-9189E9978B8D}"/>
          </ac:cxnSpMkLst>
        </pc:cxnChg>
      </pc:sldChg>
      <pc:sldChg chg="addSp modSp add">
        <pc:chgData name="Nils Olov Jonsson" userId="1f021c12-b294-44b8-84bb-a45edde7fcf8" providerId="ADAL" clId="{444071E6-9989-456E-8FC2-925E257BCBEF}" dt="2022-10-25T10:53:34.420" v="5995"/>
        <pc:sldMkLst>
          <pc:docMk/>
          <pc:sldMk cId="1430999428" sldId="2329"/>
        </pc:sldMkLst>
        <pc:spChg chg="add mod">
          <ac:chgData name="Nils Olov Jonsson" userId="1f021c12-b294-44b8-84bb-a45edde7fcf8" providerId="ADAL" clId="{444071E6-9989-456E-8FC2-925E257BCBEF}" dt="2022-10-25T10:53:34.420" v="5995"/>
          <ac:spMkLst>
            <pc:docMk/>
            <pc:sldMk cId="1430999428" sldId="2329"/>
            <ac:spMk id="4" creationId="{B60E2C14-79D0-8A58-72C6-0A53F76BD71C}"/>
          </ac:spMkLst>
        </pc:spChg>
      </pc:sldChg>
      <pc:sldChg chg="modSp new del mod">
        <pc:chgData name="Nils Olov Jonsson" userId="1f021c12-b294-44b8-84bb-a45edde7fcf8" providerId="ADAL" clId="{444071E6-9989-456E-8FC2-925E257BCBEF}" dt="2022-10-25T07:53:18.281" v="5409" actId="2696"/>
        <pc:sldMkLst>
          <pc:docMk/>
          <pc:sldMk cId="3065854670" sldId="2329"/>
        </pc:sldMkLst>
        <pc:spChg chg="mod">
          <ac:chgData name="Nils Olov Jonsson" userId="1f021c12-b294-44b8-84bb-a45edde7fcf8" providerId="ADAL" clId="{444071E6-9989-456E-8FC2-925E257BCBEF}" dt="2022-10-24T00:05:06.034" v="2453" actId="20577"/>
          <ac:spMkLst>
            <pc:docMk/>
            <pc:sldMk cId="3065854670" sldId="2329"/>
            <ac:spMk id="3" creationId="{21BD263C-058E-49C2-2B29-89DCFD3AF9E0}"/>
          </ac:spMkLst>
        </pc:spChg>
      </pc:sldChg>
      <pc:sldChg chg="addSp delSp modSp new mod">
        <pc:chgData name="Nils Olov Jonsson" userId="1f021c12-b294-44b8-84bb-a45edde7fcf8" providerId="ADAL" clId="{444071E6-9989-456E-8FC2-925E257BCBEF}" dt="2022-10-25T10:52:38.579" v="5940"/>
        <pc:sldMkLst>
          <pc:docMk/>
          <pc:sldMk cId="298196788" sldId="2330"/>
        </pc:sldMkLst>
        <pc:spChg chg="mod">
          <ac:chgData name="Nils Olov Jonsson" userId="1f021c12-b294-44b8-84bb-a45edde7fcf8" providerId="ADAL" clId="{444071E6-9989-456E-8FC2-925E257BCBEF}" dt="2022-10-24T09:43:11.573" v="2533" actId="20577"/>
          <ac:spMkLst>
            <pc:docMk/>
            <pc:sldMk cId="298196788" sldId="2330"/>
            <ac:spMk id="2" creationId="{602A26EE-A3ED-468B-77CA-0B367F4349DC}"/>
          </ac:spMkLst>
        </pc:spChg>
        <pc:spChg chg="del">
          <ac:chgData name="Nils Olov Jonsson" userId="1f021c12-b294-44b8-84bb-a45edde7fcf8" providerId="ADAL" clId="{444071E6-9989-456E-8FC2-925E257BCBEF}" dt="2022-10-24T09:34:28.780" v="2475" actId="478"/>
          <ac:spMkLst>
            <pc:docMk/>
            <pc:sldMk cId="298196788" sldId="2330"/>
            <ac:spMk id="3" creationId="{804F54BD-5BD0-7E52-7A45-386A2561E008}"/>
          </ac:spMkLst>
        </pc:spChg>
        <pc:spChg chg="add mod">
          <ac:chgData name="Nils Olov Jonsson" userId="1f021c12-b294-44b8-84bb-a45edde7fcf8" providerId="ADAL" clId="{444071E6-9989-456E-8FC2-925E257BCBEF}" dt="2022-10-25T10:52:38.579" v="5940"/>
          <ac:spMkLst>
            <pc:docMk/>
            <pc:sldMk cId="298196788" sldId="2330"/>
            <ac:spMk id="3" creationId="{B133D044-7881-DEA2-39FA-FDA9BD0F3ABB}"/>
          </ac:spMkLst>
        </pc:spChg>
        <pc:spChg chg="add mod">
          <ac:chgData name="Nils Olov Jonsson" userId="1f021c12-b294-44b8-84bb-a45edde7fcf8" providerId="ADAL" clId="{444071E6-9989-456E-8FC2-925E257BCBEF}" dt="2022-10-24T09:43:35.183" v="2551" actId="20577"/>
          <ac:spMkLst>
            <pc:docMk/>
            <pc:sldMk cId="298196788" sldId="2330"/>
            <ac:spMk id="10" creationId="{DC160E87-8216-20F4-BAF5-25213A88FCCB}"/>
          </ac:spMkLst>
        </pc:spChg>
        <pc:picChg chg="add mod">
          <ac:chgData name="Nils Olov Jonsson" userId="1f021c12-b294-44b8-84bb-a45edde7fcf8" providerId="ADAL" clId="{444071E6-9989-456E-8FC2-925E257BCBEF}" dt="2022-10-24T09:34:40.308" v="2480" actId="14100"/>
          <ac:picMkLst>
            <pc:docMk/>
            <pc:sldMk cId="298196788" sldId="2330"/>
            <ac:picMk id="5" creationId="{4FE597A2-0FA2-22B3-9F4E-4EF5F0D87C2C}"/>
          </ac:picMkLst>
        </pc:picChg>
        <pc:picChg chg="add del mod">
          <ac:chgData name="Nils Olov Jonsson" userId="1f021c12-b294-44b8-84bb-a45edde7fcf8" providerId="ADAL" clId="{444071E6-9989-456E-8FC2-925E257BCBEF}" dt="2022-10-24T09:40:38.088" v="2485" actId="478"/>
          <ac:picMkLst>
            <pc:docMk/>
            <pc:sldMk cId="298196788" sldId="2330"/>
            <ac:picMk id="7" creationId="{22607A6F-6A5F-1F64-4663-644CB6FF4567}"/>
          </ac:picMkLst>
        </pc:picChg>
        <pc:picChg chg="add mod">
          <ac:chgData name="Nils Olov Jonsson" userId="1f021c12-b294-44b8-84bb-a45edde7fcf8" providerId="ADAL" clId="{444071E6-9989-456E-8FC2-925E257BCBEF}" dt="2022-10-24T09:40:51.558" v="2491" actId="14100"/>
          <ac:picMkLst>
            <pc:docMk/>
            <pc:sldMk cId="298196788" sldId="2330"/>
            <ac:picMk id="9" creationId="{B6227DBA-319D-8B02-81CE-06CF573CE2AF}"/>
          </ac:picMkLst>
        </pc:picChg>
      </pc:sldChg>
      <pc:sldChg chg="addSp delSp modSp new mod">
        <pc:chgData name="Nils Olov Jonsson" userId="1f021c12-b294-44b8-84bb-a45edde7fcf8" providerId="ADAL" clId="{444071E6-9989-456E-8FC2-925E257BCBEF}" dt="2022-10-25T10:52:39.661" v="5941"/>
        <pc:sldMkLst>
          <pc:docMk/>
          <pc:sldMk cId="1259436873" sldId="2331"/>
        </pc:sldMkLst>
        <pc:spChg chg="mod">
          <ac:chgData name="Nils Olov Jonsson" userId="1f021c12-b294-44b8-84bb-a45edde7fcf8" providerId="ADAL" clId="{444071E6-9989-456E-8FC2-925E257BCBEF}" dt="2022-10-24T10:43:17.076" v="2769" actId="20577"/>
          <ac:spMkLst>
            <pc:docMk/>
            <pc:sldMk cId="1259436873" sldId="2331"/>
            <ac:spMk id="2" creationId="{BD819D3A-8D84-8903-7CA9-D36873246778}"/>
          </ac:spMkLst>
        </pc:spChg>
        <pc:spChg chg="del">
          <ac:chgData name="Nils Olov Jonsson" userId="1f021c12-b294-44b8-84bb-a45edde7fcf8" providerId="ADAL" clId="{444071E6-9989-456E-8FC2-925E257BCBEF}" dt="2022-10-24T10:37:13.531" v="2553" actId="478"/>
          <ac:spMkLst>
            <pc:docMk/>
            <pc:sldMk cId="1259436873" sldId="2331"/>
            <ac:spMk id="3" creationId="{5F396281-E9BD-2F50-D4D5-47118F05ABB7}"/>
          </ac:spMkLst>
        </pc:spChg>
        <pc:spChg chg="add mod">
          <ac:chgData name="Nils Olov Jonsson" userId="1f021c12-b294-44b8-84bb-a45edde7fcf8" providerId="ADAL" clId="{444071E6-9989-456E-8FC2-925E257BCBEF}" dt="2022-10-25T10:52:39.661" v="5941"/>
          <ac:spMkLst>
            <pc:docMk/>
            <pc:sldMk cId="1259436873" sldId="2331"/>
            <ac:spMk id="3" creationId="{B8B1F903-A941-2977-B807-BA3497F74E45}"/>
          </ac:spMkLst>
        </pc:spChg>
        <pc:spChg chg="add mod">
          <ac:chgData name="Nils Olov Jonsson" userId="1f021c12-b294-44b8-84bb-a45edde7fcf8" providerId="ADAL" clId="{444071E6-9989-456E-8FC2-925E257BCBEF}" dt="2022-10-24T10:41:40.115" v="2743" actId="207"/>
          <ac:spMkLst>
            <pc:docMk/>
            <pc:sldMk cId="1259436873" sldId="2331"/>
            <ac:spMk id="14" creationId="{C7291F9B-44B0-49D4-C35F-8D5ECE99C741}"/>
          </ac:spMkLst>
        </pc:spChg>
        <pc:picChg chg="add del">
          <ac:chgData name="Nils Olov Jonsson" userId="1f021c12-b294-44b8-84bb-a45edde7fcf8" providerId="ADAL" clId="{444071E6-9989-456E-8FC2-925E257BCBEF}" dt="2022-10-24T10:37:19.799" v="2555" actId="22"/>
          <ac:picMkLst>
            <pc:docMk/>
            <pc:sldMk cId="1259436873" sldId="2331"/>
            <ac:picMk id="5" creationId="{A0372689-3ECB-8B6F-9269-88BA248647D8}"/>
          </ac:picMkLst>
        </pc:picChg>
        <pc:picChg chg="add del">
          <ac:chgData name="Nils Olov Jonsson" userId="1f021c12-b294-44b8-84bb-a45edde7fcf8" providerId="ADAL" clId="{444071E6-9989-456E-8FC2-925E257BCBEF}" dt="2022-10-24T10:37:30.348" v="2557" actId="22"/>
          <ac:picMkLst>
            <pc:docMk/>
            <pc:sldMk cId="1259436873" sldId="2331"/>
            <ac:picMk id="7" creationId="{B9891A52-E42C-4AE7-C184-F081A36B1E9F}"/>
          </ac:picMkLst>
        </pc:picChg>
        <pc:picChg chg="add del mod">
          <ac:chgData name="Nils Olov Jonsson" userId="1f021c12-b294-44b8-84bb-a45edde7fcf8" providerId="ADAL" clId="{444071E6-9989-456E-8FC2-925E257BCBEF}" dt="2022-10-24T10:41:46.964" v="2744" actId="478"/>
          <ac:picMkLst>
            <pc:docMk/>
            <pc:sldMk cId="1259436873" sldId="2331"/>
            <ac:picMk id="9" creationId="{A1277C2E-8704-9C86-0B8A-C43025F644CB}"/>
          </ac:picMkLst>
        </pc:picChg>
        <pc:picChg chg="add mod">
          <ac:chgData name="Nils Olov Jonsson" userId="1f021c12-b294-44b8-84bb-a45edde7fcf8" providerId="ADAL" clId="{444071E6-9989-456E-8FC2-925E257BCBEF}" dt="2022-10-24T10:39:40.491" v="2602" actId="1076"/>
          <ac:picMkLst>
            <pc:docMk/>
            <pc:sldMk cId="1259436873" sldId="2331"/>
            <ac:picMk id="11" creationId="{FD86DD2F-59C4-40F5-08E1-4CF237376F44}"/>
          </ac:picMkLst>
        </pc:picChg>
        <pc:picChg chg="add mod">
          <ac:chgData name="Nils Olov Jonsson" userId="1f021c12-b294-44b8-84bb-a45edde7fcf8" providerId="ADAL" clId="{444071E6-9989-456E-8FC2-925E257BCBEF}" dt="2022-10-24T10:39:18.726" v="2567" actId="1076"/>
          <ac:picMkLst>
            <pc:docMk/>
            <pc:sldMk cId="1259436873" sldId="2331"/>
            <ac:picMk id="13" creationId="{B8AB166E-06A6-6646-14EF-1DBA37B29D8C}"/>
          </ac:picMkLst>
        </pc:picChg>
      </pc:sldChg>
      <pc:sldChg chg="addSp delSp modSp new mod">
        <pc:chgData name="Nils Olov Jonsson" userId="1f021c12-b294-44b8-84bb-a45edde7fcf8" providerId="ADAL" clId="{444071E6-9989-456E-8FC2-925E257BCBEF}" dt="2022-10-25T10:52:40.681" v="5942"/>
        <pc:sldMkLst>
          <pc:docMk/>
          <pc:sldMk cId="1843218782" sldId="2332"/>
        </pc:sldMkLst>
        <pc:spChg chg="mod">
          <ac:chgData name="Nils Olov Jonsson" userId="1f021c12-b294-44b8-84bb-a45edde7fcf8" providerId="ADAL" clId="{444071E6-9989-456E-8FC2-925E257BCBEF}" dt="2022-10-24T10:48:15.148" v="2838" actId="20577"/>
          <ac:spMkLst>
            <pc:docMk/>
            <pc:sldMk cId="1843218782" sldId="2332"/>
            <ac:spMk id="2" creationId="{5F2197B2-9C59-9C38-842E-520B748D09AA}"/>
          </ac:spMkLst>
        </pc:spChg>
        <pc:spChg chg="del">
          <ac:chgData name="Nils Olov Jonsson" userId="1f021c12-b294-44b8-84bb-a45edde7fcf8" providerId="ADAL" clId="{444071E6-9989-456E-8FC2-925E257BCBEF}" dt="2022-10-24T10:43:50.874" v="2795" actId="478"/>
          <ac:spMkLst>
            <pc:docMk/>
            <pc:sldMk cId="1843218782" sldId="2332"/>
            <ac:spMk id="3" creationId="{59553053-86D3-3DF7-78B6-47051801D10A}"/>
          </ac:spMkLst>
        </pc:spChg>
        <pc:spChg chg="add mod">
          <ac:chgData name="Nils Olov Jonsson" userId="1f021c12-b294-44b8-84bb-a45edde7fcf8" providerId="ADAL" clId="{444071E6-9989-456E-8FC2-925E257BCBEF}" dt="2022-10-25T10:52:40.681" v="5942"/>
          <ac:spMkLst>
            <pc:docMk/>
            <pc:sldMk cId="1843218782" sldId="2332"/>
            <ac:spMk id="3" creationId="{F39147F1-682B-0D5E-29D7-0B8AB5ED4E83}"/>
          </ac:spMkLst>
        </pc:spChg>
        <pc:spChg chg="add mod">
          <ac:chgData name="Nils Olov Jonsson" userId="1f021c12-b294-44b8-84bb-a45edde7fcf8" providerId="ADAL" clId="{444071E6-9989-456E-8FC2-925E257BCBEF}" dt="2022-10-24T12:05:28.785" v="3376" actId="20577"/>
          <ac:spMkLst>
            <pc:docMk/>
            <pc:sldMk cId="1843218782" sldId="2332"/>
            <ac:spMk id="8" creationId="{8422F21B-EBC6-5586-D807-8B12798F9E16}"/>
          </ac:spMkLst>
        </pc:spChg>
        <pc:picChg chg="add mod">
          <ac:chgData name="Nils Olov Jonsson" userId="1f021c12-b294-44b8-84bb-a45edde7fcf8" providerId="ADAL" clId="{444071E6-9989-456E-8FC2-925E257BCBEF}" dt="2022-10-24T10:44:19.012" v="2801" actId="14100"/>
          <ac:picMkLst>
            <pc:docMk/>
            <pc:sldMk cId="1843218782" sldId="2332"/>
            <ac:picMk id="5" creationId="{6240B8B9-9820-419A-616A-99F448905D2C}"/>
          </ac:picMkLst>
        </pc:picChg>
        <pc:picChg chg="add mod">
          <ac:chgData name="Nils Olov Jonsson" userId="1f021c12-b294-44b8-84bb-a45edde7fcf8" providerId="ADAL" clId="{444071E6-9989-456E-8FC2-925E257BCBEF}" dt="2022-10-24T10:47:59.198" v="2823" actId="14100"/>
          <ac:picMkLst>
            <pc:docMk/>
            <pc:sldMk cId="1843218782" sldId="2332"/>
            <ac:picMk id="7" creationId="{45E0CF98-994C-4F66-098C-6BACCB487BCE}"/>
          </ac:picMkLst>
        </pc:picChg>
      </pc:sldChg>
      <pc:sldChg chg="addSp delSp modSp new mod addAnim delAnim modAnim">
        <pc:chgData name="Nils Olov Jonsson" userId="1f021c12-b294-44b8-84bb-a45edde7fcf8" providerId="ADAL" clId="{444071E6-9989-456E-8FC2-925E257BCBEF}" dt="2022-10-25T10:52:41.849" v="5943"/>
        <pc:sldMkLst>
          <pc:docMk/>
          <pc:sldMk cId="939150232" sldId="2333"/>
        </pc:sldMkLst>
        <pc:spChg chg="mod">
          <ac:chgData name="Nils Olov Jonsson" userId="1f021c12-b294-44b8-84bb-a45edde7fcf8" providerId="ADAL" clId="{444071E6-9989-456E-8FC2-925E257BCBEF}" dt="2022-10-24T11:55:32.613" v="3351" actId="20577"/>
          <ac:spMkLst>
            <pc:docMk/>
            <pc:sldMk cId="939150232" sldId="2333"/>
            <ac:spMk id="2" creationId="{A05ED1D0-FAEE-54ED-872D-F7FDCBAD9F53}"/>
          </ac:spMkLst>
        </pc:spChg>
        <pc:spChg chg="add mod">
          <ac:chgData name="Nils Olov Jonsson" userId="1f021c12-b294-44b8-84bb-a45edde7fcf8" providerId="ADAL" clId="{444071E6-9989-456E-8FC2-925E257BCBEF}" dt="2022-10-25T10:52:41.849" v="5943"/>
          <ac:spMkLst>
            <pc:docMk/>
            <pc:sldMk cId="939150232" sldId="2333"/>
            <ac:spMk id="3" creationId="{7BA93F6E-1472-A762-E8EB-5F9D91E41C36}"/>
          </ac:spMkLst>
        </pc:spChg>
        <pc:spChg chg="del">
          <ac:chgData name="Nils Olov Jonsson" userId="1f021c12-b294-44b8-84bb-a45edde7fcf8" providerId="ADAL" clId="{444071E6-9989-456E-8FC2-925E257BCBEF}" dt="2022-10-24T11:24:10.221" v="2970" actId="478"/>
          <ac:spMkLst>
            <pc:docMk/>
            <pc:sldMk cId="939150232" sldId="2333"/>
            <ac:spMk id="3" creationId="{A253EE73-3963-39A4-D721-3087509E1917}"/>
          </ac:spMkLst>
        </pc:spChg>
        <pc:spChg chg="add mod">
          <ac:chgData name="Nils Olov Jonsson" userId="1f021c12-b294-44b8-84bb-a45edde7fcf8" providerId="ADAL" clId="{444071E6-9989-456E-8FC2-925E257BCBEF}" dt="2022-10-24T11:56:29.740" v="3354" actId="207"/>
          <ac:spMkLst>
            <pc:docMk/>
            <pc:sldMk cId="939150232" sldId="2333"/>
            <ac:spMk id="6" creationId="{044370C6-8068-7728-56F4-A2E234383340}"/>
          </ac:spMkLst>
        </pc:spChg>
        <pc:spChg chg="add mod">
          <ac:chgData name="Nils Olov Jonsson" userId="1f021c12-b294-44b8-84bb-a45edde7fcf8" providerId="ADAL" clId="{444071E6-9989-456E-8FC2-925E257BCBEF}" dt="2022-10-24T11:51:06.077" v="3252" actId="14100"/>
          <ac:spMkLst>
            <pc:docMk/>
            <pc:sldMk cId="939150232" sldId="2333"/>
            <ac:spMk id="10" creationId="{B341F246-D19A-C42A-216D-122E29856A19}"/>
          </ac:spMkLst>
        </pc:spChg>
        <pc:spChg chg="add mod">
          <ac:chgData name="Nils Olov Jonsson" userId="1f021c12-b294-44b8-84bb-a45edde7fcf8" providerId="ADAL" clId="{444071E6-9989-456E-8FC2-925E257BCBEF}" dt="2022-10-24T11:57:42.676" v="3355" actId="21"/>
          <ac:spMkLst>
            <pc:docMk/>
            <pc:sldMk cId="939150232" sldId="2333"/>
            <ac:spMk id="18" creationId="{2F775E4F-39A6-76DA-584E-82CCDCC6F5F9}"/>
          </ac:spMkLst>
        </pc:spChg>
        <pc:spChg chg="add del mod">
          <ac:chgData name="Nils Olov Jonsson" userId="1f021c12-b294-44b8-84bb-a45edde7fcf8" providerId="ADAL" clId="{444071E6-9989-456E-8FC2-925E257BCBEF}" dt="2022-10-24T11:58:29.321" v="3361" actId="478"/>
          <ac:spMkLst>
            <pc:docMk/>
            <pc:sldMk cId="939150232" sldId="2333"/>
            <ac:spMk id="20" creationId="{9AA34B4C-2331-B38A-CDAE-AF4B97213ADE}"/>
          </ac:spMkLst>
        </pc:spChg>
        <pc:picChg chg="add mod">
          <ac:chgData name="Nils Olov Jonsson" userId="1f021c12-b294-44b8-84bb-a45edde7fcf8" providerId="ADAL" clId="{444071E6-9989-456E-8FC2-925E257BCBEF}" dt="2022-10-24T11:48:45.893" v="3242" actId="1035"/>
          <ac:picMkLst>
            <pc:docMk/>
            <pc:sldMk cId="939150232" sldId="2333"/>
            <ac:picMk id="4" creationId="{3E1E447C-9F25-0511-5363-29B4834555C4}"/>
          </ac:picMkLst>
        </pc:picChg>
        <pc:picChg chg="add mod">
          <ac:chgData name="Nils Olov Jonsson" userId="1f021c12-b294-44b8-84bb-a45edde7fcf8" providerId="ADAL" clId="{444071E6-9989-456E-8FC2-925E257BCBEF}" dt="2022-10-24T11:48:45.893" v="3242" actId="1035"/>
          <ac:picMkLst>
            <pc:docMk/>
            <pc:sldMk cId="939150232" sldId="2333"/>
            <ac:picMk id="5" creationId="{F805734C-A650-8A97-E374-7FB32307CCF2}"/>
          </ac:picMkLst>
        </pc:picChg>
        <pc:picChg chg="add mod">
          <ac:chgData name="Nils Olov Jonsson" userId="1f021c12-b294-44b8-84bb-a45edde7fcf8" providerId="ADAL" clId="{444071E6-9989-456E-8FC2-925E257BCBEF}" dt="2022-10-24T11:49:03.943" v="3245" actId="1076"/>
          <ac:picMkLst>
            <pc:docMk/>
            <pc:sldMk cId="939150232" sldId="2333"/>
            <ac:picMk id="7" creationId="{D892B8AD-76FD-44AB-9A64-244A61D00F29}"/>
          </ac:picMkLst>
        </pc:picChg>
        <pc:picChg chg="add del mod">
          <ac:chgData name="Nils Olov Jonsson" userId="1f021c12-b294-44b8-84bb-a45edde7fcf8" providerId="ADAL" clId="{444071E6-9989-456E-8FC2-925E257BCBEF}" dt="2022-10-24T11:58:29.321" v="3361" actId="478"/>
          <ac:picMkLst>
            <pc:docMk/>
            <pc:sldMk cId="939150232" sldId="2333"/>
            <ac:picMk id="8" creationId="{174003D5-BCBD-BAB2-F895-A0C8D8D185C3}"/>
          </ac:picMkLst>
        </pc:picChg>
        <pc:picChg chg="add del mod">
          <ac:chgData name="Nils Olov Jonsson" userId="1f021c12-b294-44b8-84bb-a45edde7fcf8" providerId="ADAL" clId="{444071E6-9989-456E-8FC2-925E257BCBEF}" dt="2022-10-24T11:58:29.321" v="3361" actId="478"/>
          <ac:picMkLst>
            <pc:docMk/>
            <pc:sldMk cId="939150232" sldId="2333"/>
            <ac:picMk id="9" creationId="{E206E2D8-70BB-7A50-8331-87E7BBD5DE78}"/>
          </ac:picMkLst>
        </pc:picChg>
        <pc:cxnChg chg="add del mod">
          <ac:chgData name="Nils Olov Jonsson" userId="1f021c12-b294-44b8-84bb-a45edde7fcf8" providerId="ADAL" clId="{444071E6-9989-456E-8FC2-925E257BCBEF}" dt="2022-10-24T11:58:29.321" v="3361" actId="478"/>
          <ac:cxnSpMkLst>
            <pc:docMk/>
            <pc:sldMk cId="939150232" sldId="2333"/>
            <ac:cxnSpMk id="12" creationId="{7A0C134F-9DEF-00AC-A1EF-50CD43C16ED7}"/>
          </ac:cxnSpMkLst>
        </pc:cxnChg>
      </pc:sldChg>
      <pc:sldChg chg="addSp delSp modSp new mod">
        <pc:chgData name="Nils Olov Jonsson" userId="1f021c12-b294-44b8-84bb-a45edde7fcf8" providerId="ADAL" clId="{444071E6-9989-456E-8FC2-925E257BCBEF}" dt="2022-10-25T10:52:42.924" v="5944"/>
        <pc:sldMkLst>
          <pc:docMk/>
          <pc:sldMk cId="3320915399" sldId="2334"/>
        </pc:sldMkLst>
        <pc:spChg chg="mod">
          <ac:chgData name="Nils Olov Jonsson" userId="1f021c12-b294-44b8-84bb-a45edde7fcf8" providerId="ADAL" clId="{444071E6-9989-456E-8FC2-925E257BCBEF}" dt="2022-10-24T17:11:58.494" v="4058" actId="20577"/>
          <ac:spMkLst>
            <pc:docMk/>
            <pc:sldMk cId="3320915399" sldId="2334"/>
            <ac:spMk id="2" creationId="{9F484548-63CE-C206-68E5-AB04678C3B4C}"/>
          </ac:spMkLst>
        </pc:spChg>
        <pc:spChg chg="add mod">
          <ac:chgData name="Nils Olov Jonsson" userId="1f021c12-b294-44b8-84bb-a45edde7fcf8" providerId="ADAL" clId="{444071E6-9989-456E-8FC2-925E257BCBEF}" dt="2022-10-25T10:52:42.924" v="5944"/>
          <ac:spMkLst>
            <pc:docMk/>
            <pc:sldMk cId="3320915399" sldId="2334"/>
            <ac:spMk id="3" creationId="{6A863BB0-8712-60B1-134F-055B3CBAD8FD}"/>
          </ac:spMkLst>
        </pc:spChg>
        <pc:spChg chg="add del mod">
          <ac:chgData name="Nils Olov Jonsson" userId="1f021c12-b294-44b8-84bb-a45edde7fcf8" providerId="ADAL" clId="{444071E6-9989-456E-8FC2-925E257BCBEF}" dt="2022-10-24T16:56:10.902" v="3873" actId="478"/>
          <ac:spMkLst>
            <pc:docMk/>
            <pc:sldMk cId="3320915399" sldId="2334"/>
            <ac:spMk id="3" creationId="{F1332FFE-E376-88ED-EEDF-D0E87530B7FE}"/>
          </ac:spMkLst>
        </pc:spChg>
        <pc:spChg chg="add mod">
          <ac:chgData name="Nils Olov Jonsson" userId="1f021c12-b294-44b8-84bb-a45edde7fcf8" providerId="ADAL" clId="{444071E6-9989-456E-8FC2-925E257BCBEF}" dt="2022-10-24T23:40:03.756" v="5165" actId="1035"/>
          <ac:spMkLst>
            <pc:docMk/>
            <pc:sldMk cId="3320915399" sldId="2334"/>
            <ac:spMk id="4" creationId="{4A1C1382-9445-0617-CC27-C6F9DBBC1DC0}"/>
          </ac:spMkLst>
        </pc:spChg>
        <pc:spChg chg="add mod">
          <ac:chgData name="Nils Olov Jonsson" userId="1f021c12-b294-44b8-84bb-a45edde7fcf8" providerId="ADAL" clId="{444071E6-9989-456E-8FC2-925E257BCBEF}" dt="2022-10-24T23:40:03.756" v="5165" actId="1035"/>
          <ac:spMkLst>
            <pc:docMk/>
            <pc:sldMk cId="3320915399" sldId="2334"/>
            <ac:spMk id="5" creationId="{ADAF4964-A3B9-5B16-71EC-8A61AF5299E5}"/>
          </ac:spMkLst>
        </pc:spChg>
        <pc:spChg chg="add mod">
          <ac:chgData name="Nils Olov Jonsson" userId="1f021c12-b294-44b8-84bb-a45edde7fcf8" providerId="ADAL" clId="{444071E6-9989-456E-8FC2-925E257BCBEF}" dt="2022-10-24T23:40:03.756" v="5165" actId="1035"/>
          <ac:spMkLst>
            <pc:docMk/>
            <pc:sldMk cId="3320915399" sldId="2334"/>
            <ac:spMk id="6" creationId="{CBE364D7-889C-2CCA-EABA-F4F6FCD9BB50}"/>
          </ac:spMkLst>
        </pc:spChg>
        <pc:spChg chg="add mod">
          <ac:chgData name="Nils Olov Jonsson" userId="1f021c12-b294-44b8-84bb-a45edde7fcf8" providerId="ADAL" clId="{444071E6-9989-456E-8FC2-925E257BCBEF}" dt="2022-10-24T23:40:03.756" v="5165" actId="1035"/>
          <ac:spMkLst>
            <pc:docMk/>
            <pc:sldMk cId="3320915399" sldId="2334"/>
            <ac:spMk id="7" creationId="{025CFBFF-A8D0-F411-3CBE-6DF5A20B1520}"/>
          </ac:spMkLst>
        </pc:spChg>
      </pc:sldChg>
      <pc:sldChg chg="addSp modSp add mod ord">
        <pc:chgData name="Nils Olov Jonsson" userId="1f021c12-b294-44b8-84bb-a45edde7fcf8" providerId="ADAL" clId="{444071E6-9989-456E-8FC2-925E257BCBEF}" dt="2022-10-25T10:52:43.960" v="5945"/>
        <pc:sldMkLst>
          <pc:docMk/>
          <pc:sldMk cId="3836689984" sldId="2335"/>
        </pc:sldMkLst>
        <pc:spChg chg="mod">
          <ac:chgData name="Nils Olov Jonsson" userId="1f021c12-b294-44b8-84bb-a45edde7fcf8" providerId="ADAL" clId="{444071E6-9989-456E-8FC2-925E257BCBEF}" dt="2022-10-24T17:12:15.594" v="4083" actId="27636"/>
          <ac:spMkLst>
            <pc:docMk/>
            <pc:sldMk cId="3836689984" sldId="2335"/>
            <ac:spMk id="2" creationId="{9F484548-63CE-C206-68E5-AB04678C3B4C}"/>
          </ac:spMkLst>
        </pc:spChg>
        <pc:spChg chg="add mod">
          <ac:chgData name="Nils Olov Jonsson" userId="1f021c12-b294-44b8-84bb-a45edde7fcf8" providerId="ADAL" clId="{444071E6-9989-456E-8FC2-925E257BCBEF}" dt="2022-10-25T10:52:43.960" v="5945"/>
          <ac:spMkLst>
            <pc:docMk/>
            <pc:sldMk cId="3836689984" sldId="2335"/>
            <ac:spMk id="3" creationId="{1D031E16-8AB8-381E-47AC-6BEC75D883EC}"/>
          </ac:spMkLst>
        </pc:spChg>
        <pc:spChg chg="mod">
          <ac:chgData name="Nils Olov Jonsson" userId="1f021c12-b294-44b8-84bb-a45edde7fcf8" providerId="ADAL" clId="{444071E6-9989-456E-8FC2-925E257BCBEF}" dt="2022-10-24T17:23:07.526" v="4394" actId="14100"/>
          <ac:spMkLst>
            <pc:docMk/>
            <pc:sldMk cId="3836689984" sldId="2335"/>
            <ac:spMk id="4" creationId="{4A1C1382-9445-0617-CC27-C6F9DBBC1DC0}"/>
          </ac:spMkLst>
        </pc:spChg>
        <pc:spChg chg="mod">
          <ac:chgData name="Nils Olov Jonsson" userId="1f021c12-b294-44b8-84bb-a45edde7fcf8" providerId="ADAL" clId="{444071E6-9989-456E-8FC2-925E257BCBEF}" dt="2022-10-24T17:19:05.103" v="4288" actId="20577"/>
          <ac:spMkLst>
            <pc:docMk/>
            <pc:sldMk cId="3836689984" sldId="2335"/>
            <ac:spMk id="5" creationId="{ADAF4964-A3B9-5B16-71EC-8A61AF5299E5}"/>
          </ac:spMkLst>
        </pc:spChg>
        <pc:spChg chg="mod">
          <ac:chgData name="Nils Olov Jonsson" userId="1f021c12-b294-44b8-84bb-a45edde7fcf8" providerId="ADAL" clId="{444071E6-9989-456E-8FC2-925E257BCBEF}" dt="2022-10-24T17:19:58.310" v="4302" actId="20577"/>
          <ac:spMkLst>
            <pc:docMk/>
            <pc:sldMk cId="3836689984" sldId="2335"/>
            <ac:spMk id="6" creationId="{CBE364D7-889C-2CCA-EABA-F4F6FCD9BB50}"/>
          </ac:spMkLst>
        </pc:spChg>
        <pc:spChg chg="mod">
          <ac:chgData name="Nils Olov Jonsson" userId="1f021c12-b294-44b8-84bb-a45edde7fcf8" providerId="ADAL" clId="{444071E6-9989-456E-8FC2-925E257BCBEF}" dt="2022-10-24T17:21:23.485" v="4383" actId="20577"/>
          <ac:spMkLst>
            <pc:docMk/>
            <pc:sldMk cId="3836689984" sldId="2335"/>
            <ac:spMk id="7" creationId="{025CFBFF-A8D0-F411-3CBE-6DF5A20B1520}"/>
          </ac:spMkLst>
        </pc:spChg>
      </pc:sldChg>
      <pc:sldChg chg="addSp modSp add del mod">
        <pc:chgData name="Nils Olov Jonsson" userId="1f021c12-b294-44b8-84bb-a45edde7fcf8" providerId="ADAL" clId="{444071E6-9989-456E-8FC2-925E257BCBEF}" dt="2022-10-25T07:53:02.915" v="5408" actId="47"/>
        <pc:sldMkLst>
          <pc:docMk/>
          <pc:sldMk cId="377931800" sldId="2336"/>
        </pc:sldMkLst>
        <pc:spChg chg="mod">
          <ac:chgData name="Nils Olov Jonsson" userId="1f021c12-b294-44b8-84bb-a45edde7fcf8" providerId="ADAL" clId="{444071E6-9989-456E-8FC2-925E257BCBEF}" dt="2022-10-24T18:11:12.475" v="4583" actId="1076"/>
          <ac:spMkLst>
            <pc:docMk/>
            <pc:sldMk cId="377931800" sldId="2336"/>
            <ac:spMk id="4" creationId="{4A1C1382-9445-0617-CC27-C6F9DBBC1DC0}"/>
          </ac:spMkLst>
        </pc:spChg>
        <pc:spChg chg="mod">
          <ac:chgData name="Nils Olov Jonsson" userId="1f021c12-b294-44b8-84bb-a45edde7fcf8" providerId="ADAL" clId="{444071E6-9989-456E-8FC2-925E257BCBEF}" dt="2022-10-24T18:11:12.475" v="4583" actId="1076"/>
          <ac:spMkLst>
            <pc:docMk/>
            <pc:sldMk cId="377931800" sldId="2336"/>
            <ac:spMk id="5" creationId="{ADAF4964-A3B9-5B16-71EC-8A61AF5299E5}"/>
          </ac:spMkLst>
        </pc:spChg>
        <pc:spChg chg="mod">
          <ac:chgData name="Nils Olov Jonsson" userId="1f021c12-b294-44b8-84bb-a45edde7fcf8" providerId="ADAL" clId="{444071E6-9989-456E-8FC2-925E257BCBEF}" dt="2022-10-24T18:11:12.475" v="4583" actId="1076"/>
          <ac:spMkLst>
            <pc:docMk/>
            <pc:sldMk cId="377931800" sldId="2336"/>
            <ac:spMk id="6" creationId="{CBE364D7-889C-2CCA-EABA-F4F6FCD9BB50}"/>
          </ac:spMkLst>
        </pc:spChg>
        <pc:spChg chg="mod">
          <ac:chgData name="Nils Olov Jonsson" userId="1f021c12-b294-44b8-84bb-a45edde7fcf8" providerId="ADAL" clId="{444071E6-9989-456E-8FC2-925E257BCBEF}" dt="2022-10-24T18:11:12.475" v="4583" actId="1076"/>
          <ac:spMkLst>
            <pc:docMk/>
            <pc:sldMk cId="377931800" sldId="2336"/>
            <ac:spMk id="7" creationId="{025CFBFF-A8D0-F411-3CBE-6DF5A20B1520}"/>
          </ac:spMkLst>
        </pc:spChg>
        <pc:picChg chg="add mod">
          <ac:chgData name="Nils Olov Jonsson" userId="1f021c12-b294-44b8-84bb-a45edde7fcf8" providerId="ADAL" clId="{444071E6-9989-456E-8FC2-925E257BCBEF}" dt="2022-10-24T20:11:40.206" v="4606" actId="14100"/>
          <ac:picMkLst>
            <pc:docMk/>
            <pc:sldMk cId="377931800" sldId="2336"/>
            <ac:picMk id="8" creationId="{EDF6A185-CD67-4C94-BFB3-396CDB96BFCA}"/>
          </ac:picMkLst>
        </pc:picChg>
        <pc:picChg chg="add mod">
          <ac:chgData name="Nils Olov Jonsson" userId="1f021c12-b294-44b8-84bb-a45edde7fcf8" providerId="ADAL" clId="{444071E6-9989-456E-8FC2-925E257BCBEF}" dt="2022-10-24T20:28:12.815" v="4610" actId="1076"/>
          <ac:picMkLst>
            <pc:docMk/>
            <pc:sldMk cId="377931800" sldId="2336"/>
            <ac:picMk id="10" creationId="{36FA1A18-1DB5-2705-2AEF-1EEB14940318}"/>
          </ac:picMkLst>
        </pc:picChg>
        <pc:picChg chg="add mod">
          <ac:chgData name="Nils Olov Jonsson" userId="1f021c12-b294-44b8-84bb-a45edde7fcf8" providerId="ADAL" clId="{444071E6-9989-456E-8FC2-925E257BCBEF}" dt="2022-10-24T20:30:03.362" v="4613" actId="1076"/>
          <ac:picMkLst>
            <pc:docMk/>
            <pc:sldMk cId="377931800" sldId="2336"/>
            <ac:picMk id="12" creationId="{D981D26B-8388-F14C-C863-E30E51323D36}"/>
          </ac:picMkLst>
        </pc:picChg>
        <pc:picChg chg="add mod">
          <ac:chgData name="Nils Olov Jonsson" userId="1f021c12-b294-44b8-84bb-a45edde7fcf8" providerId="ADAL" clId="{444071E6-9989-456E-8FC2-925E257BCBEF}" dt="2022-10-24T20:34:48.404" v="4615" actId="1076"/>
          <ac:picMkLst>
            <pc:docMk/>
            <pc:sldMk cId="377931800" sldId="2336"/>
            <ac:picMk id="14" creationId="{0A09A14E-A134-4C47-5734-A05704DBE590}"/>
          </ac:picMkLst>
        </pc:picChg>
      </pc:sldChg>
      <pc:sldChg chg="addSp delSp modSp new mod modTransition">
        <pc:chgData name="Nils Olov Jonsson" userId="1f021c12-b294-44b8-84bb-a45edde7fcf8" providerId="ADAL" clId="{444071E6-9989-456E-8FC2-925E257BCBEF}" dt="2022-10-25T10:52:46.058" v="5947"/>
        <pc:sldMkLst>
          <pc:docMk/>
          <pc:sldMk cId="727431123" sldId="2337"/>
        </pc:sldMkLst>
        <pc:spChg chg="mod">
          <ac:chgData name="Nils Olov Jonsson" userId="1f021c12-b294-44b8-84bb-a45edde7fcf8" providerId="ADAL" clId="{444071E6-9989-456E-8FC2-925E257BCBEF}" dt="2022-10-24T22:14:27.419" v="4663" actId="20577"/>
          <ac:spMkLst>
            <pc:docMk/>
            <pc:sldMk cId="727431123" sldId="2337"/>
            <ac:spMk id="2" creationId="{13188F05-CB37-E8AE-9393-C0A49BD30D8C}"/>
          </ac:spMkLst>
        </pc:spChg>
        <pc:spChg chg="add mod">
          <ac:chgData name="Nils Olov Jonsson" userId="1f021c12-b294-44b8-84bb-a45edde7fcf8" providerId="ADAL" clId="{444071E6-9989-456E-8FC2-925E257BCBEF}" dt="2022-10-25T10:52:46.058" v="5947"/>
          <ac:spMkLst>
            <pc:docMk/>
            <pc:sldMk cId="727431123" sldId="2337"/>
            <ac:spMk id="3" creationId="{975FE368-A4A1-86D8-388F-F22F6DFC4632}"/>
          </ac:spMkLst>
        </pc:spChg>
        <pc:grpChg chg="add del mod">
          <ac:chgData name="Nils Olov Jonsson" userId="1f021c12-b294-44b8-84bb-a45edde7fcf8" providerId="ADAL" clId="{444071E6-9989-456E-8FC2-925E257BCBEF}" dt="2022-10-24T22:18:12.191" v="4688" actId="21"/>
          <ac:grpSpMkLst>
            <pc:docMk/>
            <pc:sldMk cId="727431123" sldId="2337"/>
            <ac:grpSpMk id="13" creationId="{9314F9BB-9BFF-1B54-CFDC-DC14943F1DB4}"/>
          </ac:grpSpMkLst>
        </pc:grpChg>
        <pc:picChg chg="add mod">
          <ac:chgData name="Nils Olov Jonsson" userId="1f021c12-b294-44b8-84bb-a45edde7fcf8" providerId="ADAL" clId="{444071E6-9989-456E-8FC2-925E257BCBEF}" dt="2022-10-24T22:17:00.137" v="4674" actId="164"/>
          <ac:picMkLst>
            <pc:docMk/>
            <pc:sldMk cId="727431123" sldId="2337"/>
            <ac:picMk id="4" creationId="{A89EB8B2-F072-7CA8-BE92-435F08ADFADF}"/>
          </ac:picMkLst>
        </pc:picChg>
        <pc:picChg chg="add mod">
          <ac:chgData name="Nils Olov Jonsson" userId="1f021c12-b294-44b8-84bb-a45edde7fcf8" providerId="ADAL" clId="{444071E6-9989-456E-8FC2-925E257BCBEF}" dt="2022-10-24T22:17:00.137" v="4674" actId="164"/>
          <ac:picMkLst>
            <pc:docMk/>
            <pc:sldMk cId="727431123" sldId="2337"/>
            <ac:picMk id="6" creationId="{D27B7E39-EC47-2D33-06AB-3CB262BCF539}"/>
          </ac:picMkLst>
        </pc:picChg>
        <pc:picChg chg="add mod">
          <ac:chgData name="Nils Olov Jonsson" userId="1f021c12-b294-44b8-84bb-a45edde7fcf8" providerId="ADAL" clId="{444071E6-9989-456E-8FC2-925E257BCBEF}" dt="2022-10-24T22:16:39.764" v="4673" actId="1076"/>
          <ac:picMkLst>
            <pc:docMk/>
            <pc:sldMk cId="727431123" sldId="2337"/>
            <ac:picMk id="12" creationId="{E1CCECB2-A817-74ED-0321-3AF1F1C24D1D}"/>
          </ac:picMkLst>
        </pc:picChg>
        <pc:picChg chg="mod">
          <ac:chgData name="Nils Olov Jonsson" userId="1f021c12-b294-44b8-84bb-a45edde7fcf8" providerId="ADAL" clId="{444071E6-9989-456E-8FC2-925E257BCBEF}" dt="2022-10-24T22:18:24.377" v="4690" actId="1076"/>
          <ac:picMkLst>
            <pc:docMk/>
            <pc:sldMk cId="727431123" sldId="2337"/>
            <ac:picMk id="14" creationId="{C769454C-10C1-8C91-CAC4-540069CA8239}"/>
          </ac:picMkLst>
        </pc:picChg>
        <pc:cxnChg chg="add mod">
          <ac:chgData name="Nils Olov Jonsson" userId="1f021c12-b294-44b8-84bb-a45edde7fcf8" providerId="ADAL" clId="{444071E6-9989-456E-8FC2-925E257BCBEF}" dt="2022-10-24T22:17:00.137" v="4674" actId="164"/>
          <ac:cxnSpMkLst>
            <pc:docMk/>
            <pc:sldMk cId="727431123" sldId="2337"/>
            <ac:cxnSpMk id="8" creationId="{98BEB203-D92F-05ED-E654-BBF30D32D0F6}"/>
          </ac:cxnSpMkLst>
        </pc:cxnChg>
        <pc:cxnChg chg="add mod">
          <ac:chgData name="Nils Olov Jonsson" userId="1f021c12-b294-44b8-84bb-a45edde7fcf8" providerId="ADAL" clId="{444071E6-9989-456E-8FC2-925E257BCBEF}" dt="2022-10-24T22:17:00.137" v="4674" actId="164"/>
          <ac:cxnSpMkLst>
            <pc:docMk/>
            <pc:sldMk cId="727431123" sldId="2337"/>
            <ac:cxnSpMk id="10" creationId="{5E35C51F-C141-1706-ED00-6BFF540ABEA9}"/>
          </ac:cxnSpMkLst>
        </pc:cxnChg>
      </pc:sldChg>
      <pc:sldChg chg="modSp add del mod">
        <pc:chgData name="Nils Olov Jonsson" userId="1f021c12-b294-44b8-84bb-a45edde7fcf8" providerId="ADAL" clId="{444071E6-9989-456E-8FC2-925E257BCBEF}" dt="2022-10-24T22:18:28.925" v="4691" actId="47"/>
        <pc:sldMkLst>
          <pc:docMk/>
          <pc:sldMk cId="2172653468" sldId="2338"/>
        </pc:sldMkLst>
        <pc:spChg chg="mod">
          <ac:chgData name="Nils Olov Jonsson" userId="1f021c12-b294-44b8-84bb-a45edde7fcf8" providerId="ADAL" clId="{444071E6-9989-456E-8FC2-925E257BCBEF}" dt="2022-10-24T22:17:51.185" v="4687" actId="20577"/>
          <ac:spMkLst>
            <pc:docMk/>
            <pc:sldMk cId="2172653468" sldId="2338"/>
            <ac:spMk id="2" creationId="{13188F05-CB37-E8AE-9393-C0A49BD30D8C}"/>
          </ac:spMkLst>
        </pc:spChg>
      </pc:sldChg>
      <pc:sldChg chg="addSp delSp modSp add mod modTransition modAnim">
        <pc:chgData name="Nils Olov Jonsson" userId="1f021c12-b294-44b8-84bb-a45edde7fcf8" providerId="ADAL" clId="{444071E6-9989-456E-8FC2-925E257BCBEF}" dt="2022-10-25T10:52:47.208" v="5948"/>
        <pc:sldMkLst>
          <pc:docMk/>
          <pc:sldMk cId="4022748292" sldId="2338"/>
        </pc:sldMkLst>
        <pc:spChg chg="mod">
          <ac:chgData name="Nils Olov Jonsson" userId="1f021c12-b294-44b8-84bb-a45edde7fcf8" providerId="ADAL" clId="{444071E6-9989-456E-8FC2-925E257BCBEF}" dt="2022-10-24T22:18:50.948" v="4703" actId="20577"/>
          <ac:spMkLst>
            <pc:docMk/>
            <pc:sldMk cId="4022748292" sldId="2338"/>
            <ac:spMk id="2" creationId="{13188F05-CB37-E8AE-9393-C0A49BD30D8C}"/>
          </ac:spMkLst>
        </pc:spChg>
        <pc:spChg chg="add mod">
          <ac:chgData name="Nils Olov Jonsson" userId="1f021c12-b294-44b8-84bb-a45edde7fcf8" providerId="ADAL" clId="{444071E6-9989-456E-8FC2-925E257BCBEF}" dt="2022-10-25T10:52:47.208" v="5948"/>
          <ac:spMkLst>
            <pc:docMk/>
            <pc:sldMk cId="4022748292" sldId="2338"/>
            <ac:spMk id="3" creationId="{ADA60CDE-52D8-7795-1651-98B1DA2AF708}"/>
          </ac:spMkLst>
        </pc:spChg>
        <pc:spChg chg="add mod">
          <ac:chgData name="Nils Olov Jonsson" userId="1f021c12-b294-44b8-84bb-a45edde7fcf8" providerId="ADAL" clId="{444071E6-9989-456E-8FC2-925E257BCBEF}" dt="2022-10-24T22:21:01.675" v="4719" actId="1582"/>
          <ac:spMkLst>
            <pc:docMk/>
            <pc:sldMk cId="4022748292" sldId="2338"/>
            <ac:spMk id="9" creationId="{3294EF7E-603B-142E-1C09-6CC7D562C261}"/>
          </ac:spMkLst>
        </pc:spChg>
        <pc:spChg chg="add mod">
          <ac:chgData name="Nils Olov Jonsson" userId="1f021c12-b294-44b8-84bb-a45edde7fcf8" providerId="ADAL" clId="{444071E6-9989-456E-8FC2-925E257BCBEF}" dt="2022-10-24T22:22:13.122" v="4729" actId="206"/>
          <ac:spMkLst>
            <pc:docMk/>
            <pc:sldMk cId="4022748292" sldId="2338"/>
            <ac:spMk id="10" creationId="{2620D0AC-57C5-D568-1C7B-E08600A4569A}"/>
          </ac:spMkLst>
        </pc:spChg>
        <pc:spChg chg="add mod">
          <ac:chgData name="Nils Olov Jonsson" userId="1f021c12-b294-44b8-84bb-a45edde7fcf8" providerId="ADAL" clId="{444071E6-9989-456E-8FC2-925E257BCBEF}" dt="2022-10-24T22:43:48.920" v="4784" actId="206"/>
          <ac:spMkLst>
            <pc:docMk/>
            <pc:sldMk cId="4022748292" sldId="2338"/>
            <ac:spMk id="11" creationId="{AA52F853-DCD5-5609-76BD-A314F7BE9E2D}"/>
          </ac:spMkLst>
        </pc:spChg>
        <pc:spChg chg="add mod">
          <ac:chgData name="Nils Olov Jonsson" userId="1f021c12-b294-44b8-84bb-a45edde7fcf8" providerId="ADAL" clId="{444071E6-9989-456E-8FC2-925E257BCBEF}" dt="2022-10-24T22:24:06.228" v="4739" actId="1076"/>
          <ac:spMkLst>
            <pc:docMk/>
            <pc:sldMk cId="4022748292" sldId="2338"/>
            <ac:spMk id="13" creationId="{57190DBA-247E-1EDD-44DF-8A37A9C7A831}"/>
          </ac:spMkLst>
        </pc:spChg>
        <pc:spChg chg="add mod">
          <ac:chgData name="Nils Olov Jonsson" userId="1f021c12-b294-44b8-84bb-a45edde7fcf8" providerId="ADAL" clId="{444071E6-9989-456E-8FC2-925E257BCBEF}" dt="2022-10-24T22:24:14.601" v="4741" actId="1076"/>
          <ac:spMkLst>
            <pc:docMk/>
            <pc:sldMk cId="4022748292" sldId="2338"/>
            <ac:spMk id="15" creationId="{A3B9AA6C-2AD0-ECB3-D2E1-D66A05773988}"/>
          </ac:spMkLst>
        </pc:spChg>
        <pc:spChg chg="add mod">
          <ac:chgData name="Nils Olov Jonsson" userId="1f021c12-b294-44b8-84bb-a45edde7fcf8" providerId="ADAL" clId="{444071E6-9989-456E-8FC2-925E257BCBEF}" dt="2022-10-24T22:28:52.087" v="4755" actId="206"/>
          <ac:spMkLst>
            <pc:docMk/>
            <pc:sldMk cId="4022748292" sldId="2338"/>
            <ac:spMk id="16" creationId="{41D83B56-1FA9-A3AD-6A45-21458E771856}"/>
          </ac:spMkLst>
        </pc:spChg>
        <pc:spChg chg="add mod">
          <ac:chgData name="Nils Olov Jonsson" userId="1f021c12-b294-44b8-84bb-a45edde7fcf8" providerId="ADAL" clId="{444071E6-9989-456E-8FC2-925E257BCBEF}" dt="2022-10-24T22:44:50.565" v="4793" actId="206"/>
          <ac:spMkLst>
            <pc:docMk/>
            <pc:sldMk cId="4022748292" sldId="2338"/>
            <ac:spMk id="21" creationId="{1F2D702F-678C-81CF-900E-4CD0279487C0}"/>
          </ac:spMkLst>
        </pc:spChg>
        <pc:picChg chg="mod">
          <ac:chgData name="Nils Olov Jonsson" userId="1f021c12-b294-44b8-84bb-a45edde7fcf8" providerId="ADAL" clId="{444071E6-9989-456E-8FC2-925E257BCBEF}" dt="2022-10-24T22:44:51.637" v="4794" actId="1076"/>
          <ac:picMkLst>
            <pc:docMk/>
            <pc:sldMk cId="4022748292" sldId="2338"/>
            <ac:picMk id="12" creationId="{E1CCECB2-A817-74ED-0321-3AF1F1C24D1D}"/>
          </ac:picMkLst>
        </pc:picChg>
        <pc:picChg chg="mod">
          <ac:chgData name="Nils Olov Jonsson" userId="1f021c12-b294-44b8-84bb-a45edde7fcf8" providerId="ADAL" clId="{444071E6-9989-456E-8FC2-925E257BCBEF}" dt="2022-10-24T22:19:09.489" v="4707" actId="14100"/>
          <ac:picMkLst>
            <pc:docMk/>
            <pc:sldMk cId="4022748292" sldId="2338"/>
            <ac:picMk id="14" creationId="{C769454C-10C1-8C91-CAC4-540069CA8239}"/>
          </ac:picMkLst>
        </pc:picChg>
        <pc:picChg chg="add mod">
          <ac:chgData name="Nils Olov Jonsson" userId="1f021c12-b294-44b8-84bb-a45edde7fcf8" providerId="ADAL" clId="{444071E6-9989-456E-8FC2-925E257BCBEF}" dt="2022-10-24T22:31:56.875" v="4759" actId="1076"/>
          <ac:picMkLst>
            <pc:docMk/>
            <pc:sldMk cId="4022748292" sldId="2338"/>
            <ac:picMk id="18" creationId="{DA0F9E3B-408E-718D-722F-A32A3CF22A4C}"/>
          </ac:picMkLst>
        </pc:picChg>
        <pc:picChg chg="add mod">
          <ac:chgData name="Nils Olov Jonsson" userId="1f021c12-b294-44b8-84bb-a45edde7fcf8" providerId="ADAL" clId="{444071E6-9989-456E-8FC2-925E257BCBEF}" dt="2022-10-24T22:36:59.448" v="4767" actId="1076"/>
          <ac:picMkLst>
            <pc:docMk/>
            <pc:sldMk cId="4022748292" sldId="2338"/>
            <ac:picMk id="20" creationId="{EA05C774-7355-40CC-6F40-6020C70AB23F}"/>
          </ac:picMkLst>
        </pc:picChg>
        <pc:cxnChg chg="add del mod">
          <ac:chgData name="Nils Olov Jonsson" userId="1f021c12-b294-44b8-84bb-a45edde7fcf8" providerId="ADAL" clId="{444071E6-9989-456E-8FC2-925E257BCBEF}" dt="2022-10-24T22:20:01.179" v="4713" actId="478"/>
          <ac:cxnSpMkLst>
            <pc:docMk/>
            <pc:sldMk cId="4022748292" sldId="2338"/>
            <ac:cxnSpMk id="4" creationId="{0E3DEA6D-BB49-094C-D5D0-F22AA4342C85}"/>
          </ac:cxnSpMkLst>
        </pc:cxnChg>
        <pc:cxnChg chg="add del">
          <ac:chgData name="Nils Olov Jonsson" userId="1f021c12-b294-44b8-84bb-a45edde7fcf8" providerId="ADAL" clId="{444071E6-9989-456E-8FC2-925E257BCBEF}" dt="2022-10-24T22:20:20.093" v="4715" actId="478"/>
          <ac:cxnSpMkLst>
            <pc:docMk/>
            <pc:sldMk cId="4022748292" sldId="2338"/>
            <ac:cxnSpMk id="8" creationId="{AB69DF9B-9426-5DED-56E8-94C2E175439C}"/>
          </ac:cxnSpMkLst>
        </pc:cxnChg>
      </pc:sldChg>
      <pc:sldChg chg="addSp delSp modSp new mod ord modTransition">
        <pc:chgData name="Nils Olov Jonsson" userId="1f021c12-b294-44b8-84bb-a45edde7fcf8" providerId="ADAL" clId="{444071E6-9989-456E-8FC2-925E257BCBEF}" dt="2022-10-25T10:53:18.872" v="5980"/>
        <pc:sldMkLst>
          <pc:docMk/>
          <pc:sldMk cId="1121720055" sldId="2339"/>
        </pc:sldMkLst>
        <pc:spChg chg="mod">
          <ac:chgData name="Nils Olov Jonsson" userId="1f021c12-b294-44b8-84bb-a45edde7fcf8" providerId="ADAL" clId="{444071E6-9989-456E-8FC2-925E257BCBEF}" dt="2022-10-24T23:27:20.071" v="5003" actId="21"/>
          <ac:spMkLst>
            <pc:docMk/>
            <pc:sldMk cId="1121720055" sldId="2339"/>
            <ac:spMk id="2" creationId="{1760977D-995A-EB30-0AEF-36B77665FD00}"/>
          </ac:spMkLst>
        </pc:spChg>
        <pc:spChg chg="add mod">
          <ac:chgData name="Nils Olov Jonsson" userId="1f021c12-b294-44b8-84bb-a45edde7fcf8" providerId="ADAL" clId="{444071E6-9989-456E-8FC2-925E257BCBEF}" dt="2022-10-25T10:53:18.872" v="5980"/>
          <ac:spMkLst>
            <pc:docMk/>
            <pc:sldMk cId="1121720055" sldId="2339"/>
            <ac:spMk id="3" creationId="{BBA74834-9D68-533F-C8F0-8013962D2AA4}"/>
          </ac:spMkLst>
        </pc:spChg>
        <pc:spChg chg="add mod">
          <ac:chgData name="Nils Olov Jonsson" userId="1f021c12-b294-44b8-84bb-a45edde7fcf8" providerId="ADAL" clId="{444071E6-9989-456E-8FC2-925E257BCBEF}" dt="2022-10-24T23:25:04.821" v="4994" actId="1076"/>
          <ac:spMkLst>
            <pc:docMk/>
            <pc:sldMk cId="1121720055" sldId="2339"/>
            <ac:spMk id="33" creationId="{5197A186-F11B-71CA-BD0A-E0ECEB1471A9}"/>
          </ac:spMkLst>
        </pc:spChg>
        <pc:spChg chg="add mod">
          <ac:chgData name="Nils Olov Jonsson" userId="1f021c12-b294-44b8-84bb-a45edde7fcf8" providerId="ADAL" clId="{444071E6-9989-456E-8FC2-925E257BCBEF}" dt="2022-10-24T23:24:51.628" v="4990" actId="1076"/>
          <ac:spMkLst>
            <pc:docMk/>
            <pc:sldMk cId="1121720055" sldId="2339"/>
            <ac:spMk id="34" creationId="{4B480B69-CBBC-43A1-F0EA-CCF7135E6FFA}"/>
          </ac:spMkLst>
        </pc:spChg>
        <pc:spChg chg="add mod">
          <ac:chgData name="Nils Olov Jonsson" userId="1f021c12-b294-44b8-84bb-a45edde7fcf8" providerId="ADAL" clId="{444071E6-9989-456E-8FC2-925E257BCBEF}" dt="2022-10-24T23:27:53.369" v="5010" actId="207"/>
          <ac:spMkLst>
            <pc:docMk/>
            <pc:sldMk cId="1121720055" sldId="2339"/>
            <ac:spMk id="39" creationId="{4F2BC965-DDFC-7267-E93B-FF8E9C916ED4}"/>
          </ac:spMkLst>
        </pc:spChg>
        <pc:spChg chg="add mod">
          <ac:chgData name="Nils Olov Jonsson" userId="1f021c12-b294-44b8-84bb-a45edde7fcf8" providerId="ADAL" clId="{444071E6-9989-456E-8FC2-925E257BCBEF}" dt="2022-10-24T23:28:20.143" v="5031" actId="14100"/>
          <ac:spMkLst>
            <pc:docMk/>
            <pc:sldMk cId="1121720055" sldId="2339"/>
            <ac:spMk id="40" creationId="{9A202D5D-45E6-768D-0324-61C4C6D916E8}"/>
          </ac:spMkLst>
        </pc:spChg>
        <pc:spChg chg="add mod">
          <ac:chgData name="Nils Olov Jonsson" userId="1f021c12-b294-44b8-84bb-a45edde7fcf8" providerId="ADAL" clId="{444071E6-9989-456E-8FC2-925E257BCBEF}" dt="2022-10-24T23:31:04.588" v="5069" actId="20577"/>
          <ac:spMkLst>
            <pc:docMk/>
            <pc:sldMk cId="1121720055" sldId="2339"/>
            <ac:spMk id="41" creationId="{C6842840-93E6-2F76-156C-1FB554CD3737}"/>
          </ac:spMkLst>
        </pc:spChg>
        <pc:spChg chg="add mod">
          <ac:chgData name="Nils Olov Jonsson" userId="1f021c12-b294-44b8-84bb-a45edde7fcf8" providerId="ADAL" clId="{444071E6-9989-456E-8FC2-925E257BCBEF}" dt="2022-10-24T23:31:47.925" v="5097" actId="20577"/>
          <ac:spMkLst>
            <pc:docMk/>
            <pc:sldMk cId="1121720055" sldId="2339"/>
            <ac:spMk id="42" creationId="{3B4ABF9F-946B-F6D6-98DD-91C8147F1E06}"/>
          </ac:spMkLst>
        </pc:spChg>
        <pc:grpChg chg="add del mod">
          <ac:chgData name="Nils Olov Jonsson" userId="1f021c12-b294-44b8-84bb-a45edde7fcf8" providerId="ADAL" clId="{444071E6-9989-456E-8FC2-925E257BCBEF}" dt="2022-10-24T23:21:50.838" v="4961" actId="21"/>
          <ac:grpSpMkLst>
            <pc:docMk/>
            <pc:sldMk cId="1121720055" sldId="2339"/>
            <ac:grpSpMk id="35" creationId="{9BEC6549-AC33-2C98-E073-40E5FD2250DE}"/>
          </ac:grpSpMkLst>
        </pc:grpChg>
        <pc:picChg chg="add mod">
          <ac:chgData name="Nils Olov Jonsson" userId="1f021c12-b294-44b8-84bb-a45edde7fcf8" providerId="ADAL" clId="{444071E6-9989-456E-8FC2-925E257BCBEF}" dt="2022-10-24T23:19:42.846" v="4942" actId="164"/>
          <ac:picMkLst>
            <pc:docMk/>
            <pc:sldMk cId="1121720055" sldId="2339"/>
            <ac:picMk id="3" creationId="{4A02B68D-FF55-3C41-ABFB-53B84281E289}"/>
          </ac:picMkLst>
        </pc:picChg>
        <pc:picChg chg="add mod">
          <ac:chgData name="Nils Olov Jonsson" userId="1f021c12-b294-44b8-84bb-a45edde7fcf8" providerId="ADAL" clId="{444071E6-9989-456E-8FC2-925E257BCBEF}" dt="2022-10-24T23:19:42.846" v="4942" actId="164"/>
          <ac:picMkLst>
            <pc:docMk/>
            <pc:sldMk cId="1121720055" sldId="2339"/>
            <ac:picMk id="4" creationId="{894387D4-90C1-93D3-DB41-DDA37CCB7EF2}"/>
          </ac:picMkLst>
        </pc:picChg>
        <pc:picChg chg="add mod">
          <ac:chgData name="Nils Olov Jonsson" userId="1f021c12-b294-44b8-84bb-a45edde7fcf8" providerId="ADAL" clId="{444071E6-9989-456E-8FC2-925E257BCBEF}" dt="2022-10-24T23:19:42.846" v="4942" actId="164"/>
          <ac:picMkLst>
            <pc:docMk/>
            <pc:sldMk cId="1121720055" sldId="2339"/>
            <ac:picMk id="5" creationId="{56819B97-D32F-3B9E-CA01-17F4C9616CDD}"/>
          </ac:picMkLst>
        </pc:picChg>
        <pc:picChg chg="add mod">
          <ac:chgData name="Nils Olov Jonsson" userId="1f021c12-b294-44b8-84bb-a45edde7fcf8" providerId="ADAL" clId="{444071E6-9989-456E-8FC2-925E257BCBEF}" dt="2022-10-24T23:19:42.846" v="4942" actId="164"/>
          <ac:picMkLst>
            <pc:docMk/>
            <pc:sldMk cId="1121720055" sldId="2339"/>
            <ac:picMk id="6" creationId="{570A7E56-264A-36DB-C2F8-8DF99C9F434A}"/>
          </ac:picMkLst>
        </pc:picChg>
        <pc:picChg chg="add mod">
          <ac:chgData name="Nils Olov Jonsson" userId="1f021c12-b294-44b8-84bb-a45edde7fcf8" providerId="ADAL" clId="{444071E6-9989-456E-8FC2-925E257BCBEF}" dt="2022-10-24T23:19:42.846" v="4942" actId="164"/>
          <ac:picMkLst>
            <pc:docMk/>
            <pc:sldMk cId="1121720055" sldId="2339"/>
            <ac:picMk id="7" creationId="{C5F59ED5-FA7D-D9D7-593C-80EB16FB8C10}"/>
          </ac:picMkLst>
        </pc:picChg>
        <pc:picChg chg="add mod">
          <ac:chgData name="Nils Olov Jonsson" userId="1f021c12-b294-44b8-84bb-a45edde7fcf8" providerId="ADAL" clId="{444071E6-9989-456E-8FC2-925E257BCBEF}" dt="2022-10-24T23:19:42.846" v="4942" actId="164"/>
          <ac:picMkLst>
            <pc:docMk/>
            <pc:sldMk cId="1121720055" sldId="2339"/>
            <ac:picMk id="8" creationId="{F3059FB2-9594-A6FD-2C18-A2705C7DE5B4}"/>
          </ac:picMkLst>
        </pc:picChg>
        <pc:picChg chg="add mod">
          <ac:chgData name="Nils Olov Jonsson" userId="1f021c12-b294-44b8-84bb-a45edde7fcf8" providerId="ADAL" clId="{444071E6-9989-456E-8FC2-925E257BCBEF}" dt="2022-10-24T23:19:42.846" v="4942" actId="164"/>
          <ac:picMkLst>
            <pc:docMk/>
            <pc:sldMk cId="1121720055" sldId="2339"/>
            <ac:picMk id="9" creationId="{5D8396FE-7CBD-539E-09EF-166F6FDB9860}"/>
          </ac:picMkLst>
        </pc:picChg>
        <pc:picChg chg="add mod">
          <ac:chgData name="Nils Olov Jonsson" userId="1f021c12-b294-44b8-84bb-a45edde7fcf8" providerId="ADAL" clId="{444071E6-9989-456E-8FC2-925E257BCBEF}" dt="2022-10-24T23:19:42.846" v="4942" actId="164"/>
          <ac:picMkLst>
            <pc:docMk/>
            <pc:sldMk cId="1121720055" sldId="2339"/>
            <ac:picMk id="10" creationId="{8551AB4A-9654-AEDF-6BEC-D6B97A35F769}"/>
          </ac:picMkLst>
        </pc:picChg>
        <pc:picChg chg="add mod">
          <ac:chgData name="Nils Olov Jonsson" userId="1f021c12-b294-44b8-84bb-a45edde7fcf8" providerId="ADAL" clId="{444071E6-9989-456E-8FC2-925E257BCBEF}" dt="2022-10-24T23:19:42.846" v="4942" actId="164"/>
          <ac:picMkLst>
            <pc:docMk/>
            <pc:sldMk cId="1121720055" sldId="2339"/>
            <ac:picMk id="11" creationId="{CDBC9B91-7F62-0CDD-4B3F-93C0118B358B}"/>
          </ac:picMkLst>
        </pc:picChg>
        <pc:picChg chg="add mod">
          <ac:chgData name="Nils Olov Jonsson" userId="1f021c12-b294-44b8-84bb-a45edde7fcf8" providerId="ADAL" clId="{444071E6-9989-456E-8FC2-925E257BCBEF}" dt="2022-10-24T23:19:42.846" v="4942" actId="164"/>
          <ac:picMkLst>
            <pc:docMk/>
            <pc:sldMk cId="1121720055" sldId="2339"/>
            <ac:picMk id="12" creationId="{5177B66A-FFD9-B926-750D-0D937C39F0F6}"/>
          </ac:picMkLst>
        </pc:picChg>
        <pc:picChg chg="add mod">
          <ac:chgData name="Nils Olov Jonsson" userId="1f021c12-b294-44b8-84bb-a45edde7fcf8" providerId="ADAL" clId="{444071E6-9989-456E-8FC2-925E257BCBEF}" dt="2022-10-24T23:19:42.846" v="4942" actId="164"/>
          <ac:picMkLst>
            <pc:docMk/>
            <pc:sldMk cId="1121720055" sldId="2339"/>
            <ac:picMk id="13" creationId="{BCA74CD6-2C55-86C8-F28C-76D0A3CD3FA3}"/>
          </ac:picMkLst>
        </pc:picChg>
        <pc:picChg chg="add mod">
          <ac:chgData name="Nils Olov Jonsson" userId="1f021c12-b294-44b8-84bb-a45edde7fcf8" providerId="ADAL" clId="{444071E6-9989-456E-8FC2-925E257BCBEF}" dt="2022-10-24T23:19:42.846" v="4942" actId="164"/>
          <ac:picMkLst>
            <pc:docMk/>
            <pc:sldMk cId="1121720055" sldId="2339"/>
            <ac:picMk id="14" creationId="{6E54F378-B363-5811-014C-7B771DDD6EE8}"/>
          </ac:picMkLst>
        </pc:picChg>
        <pc:picChg chg="add mod">
          <ac:chgData name="Nils Olov Jonsson" userId="1f021c12-b294-44b8-84bb-a45edde7fcf8" providerId="ADAL" clId="{444071E6-9989-456E-8FC2-925E257BCBEF}" dt="2022-10-24T23:19:42.846" v="4942" actId="164"/>
          <ac:picMkLst>
            <pc:docMk/>
            <pc:sldMk cId="1121720055" sldId="2339"/>
            <ac:picMk id="15" creationId="{66A93148-7936-ABA9-9A38-48258CB12441}"/>
          </ac:picMkLst>
        </pc:picChg>
        <pc:picChg chg="add mod">
          <ac:chgData name="Nils Olov Jonsson" userId="1f021c12-b294-44b8-84bb-a45edde7fcf8" providerId="ADAL" clId="{444071E6-9989-456E-8FC2-925E257BCBEF}" dt="2022-10-24T23:19:42.846" v="4942" actId="164"/>
          <ac:picMkLst>
            <pc:docMk/>
            <pc:sldMk cId="1121720055" sldId="2339"/>
            <ac:picMk id="16" creationId="{C4FFCBDC-F63F-C7FB-CC3F-5CABFA52E3D4}"/>
          </ac:picMkLst>
        </pc:picChg>
        <pc:picChg chg="add mod">
          <ac:chgData name="Nils Olov Jonsson" userId="1f021c12-b294-44b8-84bb-a45edde7fcf8" providerId="ADAL" clId="{444071E6-9989-456E-8FC2-925E257BCBEF}" dt="2022-10-24T23:19:42.846" v="4942" actId="164"/>
          <ac:picMkLst>
            <pc:docMk/>
            <pc:sldMk cId="1121720055" sldId="2339"/>
            <ac:picMk id="17" creationId="{96BE4B6F-5559-7111-9956-F4378BA7454F}"/>
          </ac:picMkLst>
        </pc:picChg>
        <pc:picChg chg="add mod">
          <ac:chgData name="Nils Olov Jonsson" userId="1f021c12-b294-44b8-84bb-a45edde7fcf8" providerId="ADAL" clId="{444071E6-9989-456E-8FC2-925E257BCBEF}" dt="2022-10-24T23:19:42.846" v="4942" actId="164"/>
          <ac:picMkLst>
            <pc:docMk/>
            <pc:sldMk cId="1121720055" sldId="2339"/>
            <ac:picMk id="18" creationId="{78A9E6E8-0B05-7B2A-408F-26A5AAEE024B}"/>
          </ac:picMkLst>
        </pc:picChg>
        <pc:picChg chg="add mod">
          <ac:chgData name="Nils Olov Jonsson" userId="1f021c12-b294-44b8-84bb-a45edde7fcf8" providerId="ADAL" clId="{444071E6-9989-456E-8FC2-925E257BCBEF}" dt="2022-10-24T23:19:42.846" v="4942" actId="164"/>
          <ac:picMkLst>
            <pc:docMk/>
            <pc:sldMk cId="1121720055" sldId="2339"/>
            <ac:picMk id="19" creationId="{1EFC7F20-7CBB-FB5F-6259-5362F8EC080C}"/>
          </ac:picMkLst>
        </pc:picChg>
        <pc:picChg chg="add mod">
          <ac:chgData name="Nils Olov Jonsson" userId="1f021c12-b294-44b8-84bb-a45edde7fcf8" providerId="ADAL" clId="{444071E6-9989-456E-8FC2-925E257BCBEF}" dt="2022-10-24T23:19:42.846" v="4942" actId="164"/>
          <ac:picMkLst>
            <pc:docMk/>
            <pc:sldMk cId="1121720055" sldId="2339"/>
            <ac:picMk id="20" creationId="{C6E33DFD-A92A-4948-39B7-18900F9907FB}"/>
          </ac:picMkLst>
        </pc:picChg>
        <pc:picChg chg="add mod">
          <ac:chgData name="Nils Olov Jonsson" userId="1f021c12-b294-44b8-84bb-a45edde7fcf8" providerId="ADAL" clId="{444071E6-9989-456E-8FC2-925E257BCBEF}" dt="2022-10-24T23:19:42.846" v="4942" actId="164"/>
          <ac:picMkLst>
            <pc:docMk/>
            <pc:sldMk cId="1121720055" sldId="2339"/>
            <ac:picMk id="21" creationId="{7CDC3BC9-E1DA-B129-8931-02499EBC53B5}"/>
          </ac:picMkLst>
        </pc:picChg>
        <pc:picChg chg="add mod">
          <ac:chgData name="Nils Olov Jonsson" userId="1f021c12-b294-44b8-84bb-a45edde7fcf8" providerId="ADAL" clId="{444071E6-9989-456E-8FC2-925E257BCBEF}" dt="2022-10-24T23:19:42.846" v="4942" actId="164"/>
          <ac:picMkLst>
            <pc:docMk/>
            <pc:sldMk cId="1121720055" sldId="2339"/>
            <ac:picMk id="22" creationId="{297525BB-2BDA-9F83-25B0-599EEB594151}"/>
          </ac:picMkLst>
        </pc:picChg>
        <pc:picChg chg="add mod">
          <ac:chgData name="Nils Olov Jonsson" userId="1f021c12-b294-44b8-84bb-a45edde7fcf8" providerId="ADAL" clId="{444071E6-9989-456E-8FC2-925E257BCBEF}" dt="2022-10-24T23:19:42.846" v="4942" actId="164"/>
          <ac:picMkLst>
            <pc:docMk/>
            <pc:sldMk cId="1121720055" sldId="2339"/>
            <ac:picMk id="23" creationId="{DFA8F929-545B-E1F2-D9F9-690E45F2731D}"/>
          </ac:picMkLst>
        </pc:picChg>
        <pc:picChg chg="add mod">
          <ac:chgData name="Nils Olov Jonsson" userId="1f021c12-b294-44b8-84bb-a45edde7fcf8" providerId="ADAL" clId="{444071E6-9989-456E-8FC2-925E257BCBEF}" dt="2022-10-24T23:19:42.846" v="4942" actId="164"/>
          <ac:picMkLst>
            <pc:docMk/>
            <pc:sldMk cId="1121720055" sldId="2339"/>
            <ac:picMk id="24" creationId="{62C0700D-516D-D908-483A-3F5E230594CF}"/>
          </ac:picMkLst>
        </pc:picChg>
        <pc:picChg chg="add mod">
          <ac:chgData name="Nils Olov Jonsson" userId="1f021c12-b294-44b8-84bb-a45edde7fcf8" providerId="ADAL" clId="{444071E6-9989-456E-8FC2-925E257BCBEF}" dt="2022-10-24T23:19:42.846" v="4942" actId="164"/>
          <ac:picMkLst>
            <pc:docMk/>
            <pc:sldMk cId="1121720055" sldId="2339"/>
            <ac:picMk id="25" creationId="{671C88F3-35D4-2A34-EF7F-7C661AB040B2}"/>
          </ac:picMkLst>
        </pc:picChg>
        <pc:picChg chg="add mod">
          <ac:chgData name="Nils Olov Jonsson" userId="1f021c12-b294-44b8-84bb-a45edde7fcf8" providerId="ADAL" clId="{444071E6-9989-456E-8FC2-925E257BCBEF}" dt="2022-10-24T23:19:42.846" v="4942" actId="164"/>
          <ac:picMkLst>
            <pc:docMk/>
            <pc:sldMk cId="1121720055" sldId="2339"/>
            <ac:picMk id="26" creationId="{84567736-3F99-4BA1-A680-2455DD77C5A5}"/>
          </ac:picMkLst>
        </pc:picChg>
        <pc:picChg chg="add mod">
          <ac:chgData name="Nils Olov Jonsson" userId="1f021c12-b294-44b8-84bb-a45edde7fcf8" providerId="ADAL" clId="{444071E6-9989-456E-8FC2-925E257BCBEF}" dt="2022-10-24T23:19:42.846" v="4942" actId="164"/>
          <ac:picMkLst>
            <pc:docMk/>
            <pc:sldMk cId="1121720055" sldId="2339"/>
            <ac:picMk id="27" creationId="{62E3B4AF-1081-2460-B729-D99BFA004B5B}"/>
          </ac:picMkLst>
        </pc:picChg>
        <pc:picChg chg="add mod">
          <ac:chgData name="Nils Olov Jonsson" userId="1f021c12-b294-44b8-84bb-a45edde7fcf8" providerId="ADAL" clId="{444071E6-9989-456E-8FC2-925E257BCBEF}" dt="2022-10-24T23:19:42.846" v="4942" actId="164"/>
          <ac:picMkLst>
            <pc:docMk/>
            <pc:sldMk cId="1121720055" sldId="2339"/>
            <ac:picMk id="28" creationId="{EEDD21B4-9F21-8354-705D-1F7F16BB328A}"/>
          </ac:picMkLst>
        </pc:picChg>
        <pc:picChg chg="add mod">
          <ac:chgData name="Nils Olov Jonsson" userId="1f021c12-b294-44b8-84bb-a45edde7fcf8" providerId="ADAL" clId="{444071E6-9989-456E-8FC2-925E257BCBEF}" dt="2022-10-24T23:19:42.846" v="4942" actId="164"/>
          <ac:picMkLst>
            <pc:docMk/>
            <pc:sldMk cId="1121720055" sldId="2339"/>
            <ac:picMk id="29" creationId="{CD80A0E3-285F-8948-BAF8-3656764E4AF0}"/>
          </ac:picMkLst>
        </pc:picChg>
        <pc:picChg chg="add mod">
          <ac:chgData name="Nils Olov Jonsson" userId="1f021c12-b294-44b8-84bb-a45edde7fcf8" providerId="ADAL" clId="{444071E6-9989-456E-8FC2-925E257BCBEF}" dt="2022-10-24T23:19:42.846" v="4942" actId="164"/>
          <ac:picMkLst>
            <pc:docMk/>
            <pc:sldMk cId="1121720055" sldId="2339"/>
            <ac:picMk id="30" creationId="{3A5640BA-0E24-2671-F5F7-C880C49BFE2F}"/>
          </ac:picMkLst>
        </pc:picChg>
        <pc:picChg chg="add mod">
          <ac:chgData name="Nils Olov Jonsson" userId="1f021c12-b294-44b8-84bb-a45edde7fcf8" providerId="ADAL" clId="{444071E6-9989-456E-8FC2-925E257BCBEF}" dt="2022-10-24T23:19:42.846" v="4942" actId="164"/>
          <ac:picMkLst>
            <pc:docMk/>
            <pc:sldMk cId="1121720055" sldId="2339"/>
            <ac:picMk id="31" creationId="{AC689484-7907-DB22-6C07-95336D0475E8}"/>
          </ac:picMkLst>
        </pc:picChg>
        <pc:picChg chg="add mod">
          <ac:chgData name="Nils Olov Jonsson" userId="1f021c12-b294-44b8-84bb-a45edde7fcf8" providerId="ADAL" clId="{444071E6-9989-456E-8FC2-925E257BCBEF}" dt="2022-10-24T23:19:42.846" v="4942" actId="164"/>
          <ac:picMkLst>
            <pc:docMk/>
            <pc:sldMk cId="1121720055" sldId="2339"/>
            <ac:picMk id="32" creationId="{4B900BA1-4FD7-A2ED-B27A-F57C6AD57282}"/>
          </ac:picMkLst>
        </pc:picChg>
        <pc:picChg chg="mod">
          <ac:chgData name="Nils Olov Jonsson" userId="1f021c12-b294-44b8-84bb-a45edde7fcf8" providerId="ADAL" clId="{444071E6-9989-456E-8FC2-925E257BCBEF}" dt="2022-10-24T23:22:05.274" v="4962" actId="1076"/>
          <ac:picMkLst>
            <pc:docMk/>
            <pc:sldMk cId="1121720055" sldId="2339"/>
            <ac:picMk id="36" creationId="{021FA531-B4EC-E828-D44F-D040F55A344F}"/>
          </ac:picMkLst>
        </pc:picChg>
        <pc:picChg chg="add mod">
          <ac:chgData name="Nils Olov Jonsson" userId="1f021c12-b294-44b8-84bb-a45edde7fcf8" providerId="ADAL" clId="{444071E6-9989-456E-8FC2-925E257BCBEF}" dt="2022-10-24T23:24:22.771" v="4989" actId="1076"/>
          <ac:picMkLst>
            <pc:docMk/>
            <pc:sldMk cId="1121720055" sldId="2339"/>
            <ac:picMk id="37" creationId="{6E71D1A0-CB92-3B92-DA4C-00CC9F3C3A88}"/>
          </ac:picMkLst>
        </pc:picChg>
      </pc:sldChg>
      <pc:sldChg chg="modSp add del mod">
        <pc:chgData name="Nils Olov Jonsson" userId="1f021c12-b294-44b8-84bb-a45edde7fcf8" providerId="ADAL" clId="{444071E6-9989-456E-8FC2-925E257BCBEF}" dt="2022-10-24T22:42:20.110" v="4776" actId="47"/>
        <pc:sldMkLst>
          <pc:docMk/>
          <pc:sldMk cId="3856487457" sldId="2340"/>
        </pc:sldMkLst>
        <pc:spChg chg="mod">
          <ac:chgData name="Nils Olov Jonsson" userId="1f021c12-b294-44b8-84bb-a45edde7fcf8" providerId="ADAL" clId="{444071E6-9989-456E-8FC2-925E257BCBEF}" dt="2022-10-24T22:32:44.092" v="4761" actId="1076"/>
          <ac:spMkLst>
            <pc:docMk/>
            <pc:sldMk cId="3856487457" sldId="2340"/>
            <ac:spMk id="9" creationId="{3294EF7E-603B-142E-1C09-6CC7D562C261}"/>
          </ac:spMkLst>
        </pc:spChg>
        <pc:spChg chg="mod">
          <ac:chgData name="Nils Olov Jonsson" userId="1f021c12-b294-44b8-84bb-a45edde7fcf8" providerId="ADAL" clId="{444071E6-9989-456E-8FC2-925E257BCBEF}" dt="2022-10-24T22:32:44.092" v="4761" actId="1076"/>
          <ac:spMkLst>
            <pc:docMk/>
            <pc:sldMk cId="3856487457" sldId="2340"/>
            <ac:spMk id="10" creationId="{2620D0AC-57C5-D568-1C7B-E08600A4569A}"/>
          </ac:spMkLst>
        </pc:spChg>
        <pc:spChg chg="mod">
          <ac:chgData name="Nils Olov Jonsson" userId="1f021c12-b294-44b8-84bb-a45edde7fcf8" providerId="ADAL" clId="{444071E6-9989-456E-8FC2-925E257BCBEF}" dt="2022-10-24T22:32:44.092" v="4761" actId="1076"/>
          <ac:spMkLst>
            <pc:docMk/>
            <pc:sldMk cId="3856487457" sldId="2340"/>
            <ac:spMk id="11" creationId="{AA52F853-DCD5-5609-76BD-A314F7BE9E2D}"/>
          </ac:spMkLst>
        </pc:spChg>
        <pc:spChg chg="mod">
          <ac:chgData name="Nils Olov Jonsson" userId="1f021c12-b294-44b8-84bb-a45edde7fcf8" providerId="ADAL" clId="{444071E6-9989-456E-8FC2-925E257BCBEF}" dt="2022-10-24T22:32:44.092" v="4761" actId="1076"/>
          <ac:spMkLst>
            <pc:docMk/>
            <pc:sldMk cId="3856487457" sldId="2340"/>
            <ac:spMk id="13" creationId="{57190DBA-247E-1EDD-44DF-8A37A9C7A831}"/>
          </ac:spMkLst>
        </pc:spChg>
        <pc:spChg chg="mod">
          <ac:chgData name="Nils Olov Jonsson" userId="1f021c12-b294-44b8-84bb-a45edde7fcf8" providerId="ADAL" clId="{444071E6-9989-456E-8FC2-925E257BCBEF}" dt="2022-10-24T22:32:44.092" v="4761" actId="1076"/>
          <ac:spMkLst>
            <pc:docMk/>
            <pc:sldMk cId="3856487457" sldId="2340"/>
            <ac:spMk id="15" creationId="{A3B9AA6C-2AD0-ECB3-D2E1-D66A05773988}"/>
          </ac:spMkLst>
        </pc:spChg>
        <pc:spChg chg="mod">
          <ac:chgData name="Nils Olov Jonsson" userId="1f021c12-b294-44b8-84bb-a45edde7fcf8" providerId="ADAL" clId="{444071E6-9989-456E-8FC2-925E257BCBEF}" dt="2022-10-24T22:32:44.092" v="4761" actId="1076"/>
          <ac:spMkLst>
            <pc:docMk/>
            <pc:sldMk cId="3856487457" sldId="2340"/>
            <ac:spMk id="16" creationId="{41D83B56-1FA9-A3AD-6A45-21458E771856}"/>
          </ac:spMkLst>
        </pc:spChg>
        <pc:picChg chg="mod">
          <ac:chgData name="Nils Olov Jonsson" userId="1f021c12-b294-44b8-84bb-a45edde7fcf8" providerId="ADAL" clId="{444071E6-9989-456E-8FC2-925E257BCBEF}" dt="2022-10-24T22:32:44.092" v="4761" actId="1076"/>
          <ac:picMkLst>
            <pc:docMk/>
            <pc:sldMk cId="3856487457" sldId="2340"/>
            <ac:picMk id="12" creationId="{E1CCECB2-A817-74ED-0321-3AF1F1C24D1D}"/>
          </ac:picMkLst>
        </pc:picChg>
        <pc:picChg chg="mod">
          <ac:chgData name="Nils Olov Jonsson" userId="1f021c12-b294-44b8-84bb-a45edde7fcf8" providerId="ADAL" clId="{444071E6-9989-456E-8FC2-925E257BCBEF}" dt="2022-10-24T22:32:44.092" v="4761" actId="1076"/>
          <ac:picMkLst>
            <pc:docMk/>
            <pc:sldMk cId="3856487457" sldId="2340"/>
            <ac:picMk id="14" creationId="{C769454C-10C1-8C91-CAC4-540069CA8239}"/>
          </ac:picMkLst>
        </pc:picChg>
        <pc:picChg chg="mod">
          <ac:chgData name="Nils Olov Jonsson" userId="1f021c12-b294-44b8-84bb-a45edde7fcf8" providerId="ADAL" clId="{444071E6-9989-456E-8FC2-925E257BCBEF}" dt="2022-10-24T22:32:55.447" v="4763" actId="14100"/>
          <ac:picMkLst>
            <pc:docMk/>
            <pc:sldMk cId="3856487457" sldId="2340"/>
            <ac:picMk id="18" creationId="{DA0F9E3B-408E-718D-722F-A32A3CF22A4C}"/>
          </ac:picMkLst>
        </pc:picChg>
      </pc:sldChg>
      <pc:sldChg chg="addSp delSp modSp add mod modAnim">
        <pc:chgData name="Nils Olov Jonsson" userId="1f021c12-b294-44b8-84bb-a45edde7fcf8" providerId="ADAL" clId="{444071E6-9989-456E-8FC2-925E257BCBEF}" dt="2022-10-25T10:52:48.338" v="5949"/>
        <pc:sldMkLst>
          <pc:docMk/>
          <pc:sldMk cId="2213215192" sldId="2341"/>
        </pc:sldMkLst>
        <pc:spChg chg="add mod">
          <ac:chgData name="Nils Olov Jonsson" userId="1f021c12-b294-44b8-84bb-a45edde7fcf8" providerId="ADAL" clId="{444071E6-9989-456E-8FC2-925E257BCBEF}" dt="2022-10-24T22:57:47.386" v="4879" actId="164"/>
          <ac:spMkLst>
            <pc:docMk/>
            <pc:sldMk cId="2213215192" sldId="2341"/>
            <ac:spMk id="3" creationId="{3A1A6534-FC6A-EF8E-0C96-4A66AD3D2E28}"/>
          </ac:spMkLst>
        </pc:spChg>
        <pc:spChg chg="add mod">
          <ac:chgData name="Nils Olov Jonsson" userId="1f021c12-b294-44b8-84bb-a45edde7fcf8" providerId="ADAL" clId="{444071E6-9989-456E-8FC2-925E257BCBEF}" dt="2022-10-24T22:57:47.386" v="4879" actId="164"/>
          <ac:spMkLst>
            <pc:docMk/>
            <pc:sldMk cId="2213215192" sldId="2341"/>
            <ac:spMk id="4" creationId="{C4C29082-C914-9384-918B-C4459ABFB34F}"/>
          </ac:spMkLst>
        </pc:spChg>
        <pc:spChg chg="add mod">
          <ac:chgData name="Nils Olov Jonsson" userId="1f021c12-b294-44b8-84bb-a45edde7fcf8" providerId="ADAL" clId="{444071E6-9989-456E-8FC2-925E257BCBEF}" dt="2022-10-25T10:52:48.338" v="5949"/>
          <ac:spMkLst>
            <pc:docMk/>
            <pc:sldMk cId="2213215192" sldId="2341"/>
            <ac:spMk id="6" creationId="{67175C4D-A387-3203-0E5A-28610687D9DE}"/>
          </ac:spMkLst>
        </pc:spChg>
        <pc:spChg chg="del mod">
          <ac:chgData name="Nils Olov Jonsson" userId="1f021c12-b294-44b8-84bb-a45edde7fcf8" providerId="ADAL" clId="{444071E6-9989-456E-8FC2-925E257BCBEF}" dt="2022-10-24T22:48:51.197" v="4796" actId="478"/>
          <ac:spMkLst>
            <pc:docMk/>
            <pc:sldMk cId="2213215192" sldId="2341"/>
            <ac:spMk id="9" creationId="{3294EF7E-603B-142E-1C09-6CC7D562C261}"/>
          </ac:spMkLst>
        </pc:spChg>
        <pc:spChg chg="del mod">
          <ac:chgData name="Nils Olov Jonsson" userId="1f021c12-b294-44b8-84bb-a45edde7fcf8" providerId="ADAL" clId="{444071E6-9989-456E-8FC2-925E257BCBEF}" dt="2022-10-24T22:48:51.197" v="4796" actId="478"/>
          <ac:spMkLst>
            <pc:docMk/>
            <pc:sldMk cId="2213215192" sldId="2341"/>
            <ac:spMk id="10" creationId="{2620D0AC-57C5-D568-1C7B-E08600A4569A}"/>
          </ac:spMkLst>
        </pc:spChg>
        <pc:spChg chg="del mod">
          <ac:chgData name="Nils Olov Jonsson" userId="1f021c12-b294-44b8-84bb-a45edde7fcf8" providerId="ADAL" clId="{444071E6-9989-456E-8FC2-925E257BCBEF}" dt="2022-10-24T22:48:51.197" v="4796" actId="478"/>
          <ac:spMkLst>
            <pc:docMk/>
            <pc:sldMk cId="2213215192" sldId="2341"/>
            <ac:spMk id="11" creationId="{AA52F853-DCD5-5609-76BD-A314F7BE9E2D}"/>
          </ac:spMkLst>
        </pc:spChg>
        <pc:spChg chg="del mod">
          <ac:chgData name="Nils Olov Jonsson" userId="1f021c12-b294-44b8-84bb-a45edde7fcf8" providerId="ADAL" clId="{444071E6-9989-456E-8FC2-925E257BCBEF}" dt="2022-10-24T22:48:51.197" v="4796" actId="478"/>
          <ac:spMkLst>
            <pc:docMk/>
            <pc:sldMk cId="2213215192" sldId="2341"/>
            <ac:spMk id="13" creationId="{57190DBA-247E-1EDD-44DF-8A37A9C7A831}"/>
          </ac:spMkLst>
        </pc:spChg>
        <pc:spChg chg="del mod">
          <ac:chgData name="Nils Olov Jonsson" userId="1f021c12-b294-44b8-84bb-a45edde7fcf8" providerId="ADAL" clId="{444071E6-9989-456E-8FC2-925E257BCBEF}" dt="2022-10-24T22:48:51.197" v="4796" actId="478"/>
          <ac:spMkLst>
            <pc:docMk/>
            <pc:sldMk cId="2213215192" sldId="2341"/>
            <ac:spMk id="15" creationId="{A3B9AA6C-2AD0-ECB3-D2E1-D66A05773988}"/>
          </ac:spMkLst>
        </pc:spChg>
        <pc:spChg chg="del mod">
          <ac:chgData name="Nils Olov Jonsson" userId="1f021c12-b294-44b8-84bb-a45edde7fcf8" providerId="ADAL" clId="{444071E6-9989-456E-8FC2-925E257BCBEF}" dt="2022-10-24T22:48:51.197" v="4796" actId="478"/>
          <ac:spMkLst>
            <pc:docMk/>
            <pc:sldMk cId="2213215192" sldId="2341"/>
            <ac:spMk id="16" creationId="{41D83B56-1FA9-A3AD-6A45-21458E771856}"/>
          </ac:spMkLst>
        </pc:spChg>
        <pc:grpChg chg="add mod">
          <ac:chgData name="Nils Olov Jonsson" userId="1f021c12-b294-44b8-84bb-a45edde7fcf8" providerId="ADAL" clId="{444071E6-9989-456E-8FC2-925E257BCBEF}" dt="2022-10-24T22:57:53.141" v="4880" actId="1076"/>
          <ac:grpSpMkLst>
            <pc:docMk/>
            <pc:sldMk cId="2213215192" sldId="2341"/>
            <ac:grpSpMk id="5" creationId="{8E0F0A7A-0AD5-A30C-126C-84E3ED38BA00}"/>
          </ac:grpSpMkLst>
        </pc:grpChg>
        <pc:picChg chg="del mod">
          <ac:chgData name="Nils Olov Jonsson" userId="1f021c12-b294-44b8-84bb-a45edde7fcf8" providerId="ADAL" clId="{444071E6-9989-456E-8FC2-925E257BCBEF}" dt="2022-10-24T22:48:51.197" v="4796" actId="478"/>
          <ac:picMkLst>
            <pc:docMk/>
            <pc:sldMk cId="2213215192" sldId="2341"/>
            <ac:picMk id="12" creationId="{E1CCECB2-A817-74ED-0321-3AF1F1C24D1D}"/>
          </ac:picMkLst>
        </pc:picChg>
        <pc:picChg chg="del mod">
          <ac:chgData name="Nils Olov Jonsson" userId="1f021c12-b294-44b8-84bb-a45edde7fcf8" providerId="ADAL" clId="{444071E6-9989-456E-8FC2-925E257BCBEF}" dt="2022-10-24T22:48:51.197" v="4796" actId="478"/>
          <ac:picMkLst>
            <pc:docMk/>
            <pc:sldMk cId="2213215192" sldId="2341"/>
            <ac:picMk id="14" creationId="{C769454C-10C1-8C91-CAC4-540069CA8239}"/>
          </ac:picMkLst>
        </pc:picChg>
        <pc:picChg chg="mod">
          <ac:chgData name="Nils Olov Jonsson" userId="1f021c12-b294-44b8-84bb-a45edde7fcf8" providerId="ADAL" clId="{444071E6-9989-456E-8FC2-925E257BCBEF}" dt="2022-10-24T22:38:45.826" v="4770" actId="1076"/>
          <ac:picMkLst>
            <pc:docMk/>
            <pc:sldMk cId="2213215192" sldId="2341"/>
            <ac:picMk id="20" creationId="{EA05C774-7355-40CC-6F40-6020C70AB23F}"/>
          </ac:picMkLst>
        </pc:picChg>
      </pc:sldChg>
      <pc:sldChg chg="addSp delSp modSp add del mod modAnim">
        <pc:chgData name="Nils Olov Jonsson" userId="1f021c12-b294-44b8-84bb-a45edde7fcf8" providerId="ADAL" clId="{444071E6-9989-456E-8FC2-925E257BCBEF}" dt="2022-10-24T23:01:40.373" v="4891" actId="47"/>
        <pc:sldMkLst>
          <pc:docMk/>
          <pc:sldMk cId="1789298750" sldId="2342"/>
        </pc:sldMkLst>
        <pc:spChg chg="add mod">
          <ac:chgData name="Nils Olov Jonsson" userId="1f021c12-b294-44b8-84bb-a45edde7fcf8" providerId="ADAL" clId="{444071E6-9989-456E-8FC2-925E257BCBEF}" dt="2022-10-24T22:56:42.899" v="4876" actId="947"/>
          <ac:spMkLst>
            <pc:docMk/>
            <pc:sldMk cId="1789298750" sldId="2342"/>
            <ac:spMk id="3" creationId="{767695B5-A350-D8EE-490D-0447E0933186}"/>
          </ac:spMkLst>
        </pc:spChg>
        <pc:spChg chg="add mod">
          <ac:chgData name="Nils Olov Jonsson" userId="1f021c12-b294-44b8-84bb-a45edde7fcf8" providerId="ADAL" clId="{444071E6-9989-456E-8FC2-925E257BCBEF}" dt="2022-10-24T22:54:48.617" v="4852" actId="947"/>
          <ac:spMkLst>
            <pc:docMk/>
            <pc:sldMk cId="1789298750" sldId="2342"/>
            <ac:spMk id="4" creationId="{229AD9C2-57E0-2D69-B968-6A2654966D37}"/>
          </ac:spMkLst>
        </pc:spChg>
        <pc:spChg chg="del">
          <ac:chgData name="Nils Olov Jonsson" userId="1f021c12-b294-44b8-84bb-a45edde7fcf8" providerId="ADAL" clId="{444071E6-9989-456E-8FC2-925E257BCBEF}" dt="2022-10-24T22:49:05.303" v="4797" actId="478"/>
          <ac:spMkLst>
            <pc:docMk/>
            <pc:sldMk cId="1789298750" sldId="2342"/>
            <ac:spMk id="9" creationId="{3294EF7E-603B-142E-1C09-6CC7D562C261}"/>
          </ac:spMkLst>
        </pc:spChg>
        <pc:spChg chg="del">
          <ac:chgData name="Nils Olov Jonsson" userId="1f021c12-b294-44b8-84bb-a45edde7fcf8" providerId="ADAL" clId="{444071E6-9989-456E-8FC2-925E257BCBEF}" dt="2022-10-24T22:49:05.303" v="4797" actId="478"/>
          <ac:spMkLst>
            <pc:docMk/>
            <pc:sldMk cId="1789298750" sldId="2342"/>
            <ac:spMk id="10" creationId="{2620D0AC-57C5-D568-1C7B-E08600A4569A}"/>
          </ac:spMkLst>
        </pc:spChg>
        <pc:spChg chg="del">
          <ac:chgData name="Nils Olov Jonsson" userId="1f021c12-b294-44b8-84bb-a45edde7fcf8" providerId="ADAL" clId="{444071E6-9989-456E-8FC2-925E257BCBEF}" dt="2022-10-24T22:49:05.303" v="4797" actId="478"/>
          <ac:spMkLst>
            <pc:docMk/>
            <pc:sldMk cId="1789298750" sldId="2342"/>
            <ac:spMk id="11" creationId="{AA52F853-DCD5-5609-76BD-A314F7BE9E2D}"/>
          </ac:spMkLst>
        </pc:spChg>
        <pc:spChg chg="del">
          <ac:chgData name="Nils Olov Jonsson" userId="1f021c12-b294-44b8-84bb-a45edde7fcf8" providerId="ADAL" clId="{444071E6-9989-456E-8FC2-925E257BCBEF}" dt="2022-10-24T22:49:05.303" v="4797" actId="478"/>
          <ac:spMkLst>
            <pc:docMk/>
            <pc:sldMk cId="1789298750" sldId="2342"/>
            <ac:spMk id="13" creationId="{57190DBA-247E-1EDD-44DF-8A37A9C7A831}"/>
          </ac:spMkLst>
        </pc:spChg>
        <pc:spChg chg="del">
          <ac:chgData name="Nils Olov Jonsson" userId="1f021c12-b294-44b8-84bb-a45edde7fcf8" providerId="ADAL" clId="{444071E6-9989-456E-8FC2-925E257BCBEF}" dt="2022-10-24T22:49:05.303" v="4797" actId="478"/>
          <ac:spMkLst>
            <pc:docMk/>
            <pc:sldMk cId="1789298750" sldId="2342"/>
            <ac:spMk id="15" creationId="{A3B9AA6C-2AD0-ECB3-D2E1-D66A05773988}"/>
          </ac:spMkLst>
        </pc:spChg>
        <pc:spChg chg="del">
          <ac:chgData name="Nils Olov Jonsson" userId="1f021c12-b294-44b8-84bb-a45edde7fcf8" providerId="ADAL" clId="{444071E6-9989-456E-8FC2-925E257BCBEF}" dt="2022-10-24T22:49:05.303" v="4797" actId="478"/>
          <ac:spMkLst>
            <pc:docMk/>
            <pc:sldMk cId="1789298750" sldId="2342"/>
            <ac:spMk id="16" creationId="{41D83B56-1FA9-A3AD-6A45-21458E771856}"/>
          </ac:spMkLst>
        </pc:spChg>
        <pc:picChg chg="del">
          <ac:chgData name="Nils Olov Jonsson" userId="1f021c12-b294-44b8-84bb-a45edde7fcf8" providerId="ADAL" clId="{444071E6-9989-456E-8FC2-925E257BCBEF}" dt="2022-10-24T22:49:05.303" v="4797" actId="478"/>
          <ac:picMkLst>
            <pc:docMk/>
            <pc:sldMk cId="1789298750" sldId="2342"/>
            <ac:picMk id="12" creationId="{E1CCECB2-A817-74ED-0321-3AF1F1C24D1D}"/>
          </ac:picMkLst>
        </pc:picChg>
        <pc:picChg chg="del">
          <ac:chgData name="Nils Olov Jonsson" userId="1f021c12-b294-44b8-84bb-a45edde7fcf8" providerId="ADAL" clId="{444071E6-9989-456E-8FC2-925E257BCBEF}" dt="2022-10-24T22:49:05.303" v="4797" actId="478"/>
          <ac:picMkLst>
            <pc:docMk/>
            <pc:sldMk cId="1789298750" sldId="2342"/>
            <ac:picMk id="14" creationId="{C769454C-10C1-8C91-CAC4-540069CA8239}"/>
          </ac:picMkLst>
        </pc:picChg>
        <pc:picChg chg="mod">
          <ac:chgData name="Nils Olov Jonsson" userId="1f021c12-b294-44b8-84bb-a45edde7fcf8" providerId="ADAL" clId="{444071E6-9989-456E-8FC2-925E257BCBEF}" dt="2022-10-24T22:39:28.119" v="4775" actId="14100"/>
          <ac:picMkLst>
            <pc:docMk/>
            <pc:sldMk cId="1789298750" sldId="2342"/>
            <ac:picMk id="18" creationId="{DA0F9E3B-408E-718D-722F-A32A3CF22A4C}"/>
          </ac:picMkLst>
        </pc:picChg>
        <pc:picChg chg="mod">
          <ac:chgData name="Nils Olov Jonsson" userId="1f021c12-b294-44b8-84bb-a45edde7fcf8" providerId="ADAL" clId="{444071E6-9989-456E-8FC2-925E257BCBEF}" dt="2022-10-24T22:39:15.338" v="4772" actId="1076"/>
          <ac:picMkLst>
            <pc:docMk/>
            <pc:sldMk cId="1789298750" sldId="2342"/>
            <ac:picMk id="20" creationId="{EA05C774-7355-40CC-6F40-6020C70AB23F}"/>
          </ac:picMkLst>
        </pc:picChg>
      </pc:sldChg>
      <pc:sldChg chg="addSp modSp add mod">
        <pc:chgData name="Nils Olov Jonsson" userId="1f021c12-b294-44b8-84bb-a45edde7fcf8" providerId="ADAL" clId="{444071E6-9989-456E-8FC2-925E257BCBEF}" dt="2022-10-25T10:52:49.394" v="5950"/>
        <pc:sldMkLst>
          <pc:docMk/>
          <pc:sldMk cId="967106957" sldId="2343"/>
        </pc:sldMkLst>
        <pc:spChg chg="add mod">
          <ac:chgData name="Nils Olov Jonsson" userId="1f021c12-b294-44b8-84bb-a45edde7fcf8" providerId="ADAL" clId="{444071E6-9989-456E-8FC2-925E257BCBEF}" dt="2022-10-25T10:52:49.394" v="5950"/>
          <ac:spMkLst>
            <pc:docMk/>
            <pc:sldMk cId="967106957" sldId="2343"/>
            <ac:spMk id="6" creationId="{6B93E42F-6EBB-61F9-8534-C063A74EFEE9}"/>
          </ac:spMkLst>
        </pc:spChg>
        <pc:grpChg chg="mod">
          <ac:chgData name="Nils Olov Jonsson" userId="1f021c12-b294-44b8-84bb-a45edde7fcf8" providerId="ADAL" clId="{444071E6-9989-456E-8FC2-925E257BCBEF}" dt="2022-10-24T22:58:48.437" v="4889" actId="1076"/>
          <ac:grpSpMkLst>
            <pc:docMk/>
            <pc:sldMk cId="967106957" sldId="2343"/>
            <ac:grpSpMk id="5" creationId="{8E0F0A7A-0AD5-A30C-126C-84E3ED38BA00}"/>
          </ac:grpSpMkLst>
        </pc:grpChg>
        <pc:picChg chg="mod">
          <ac:chgData name="Nils Olov Jonsson" userId="1f021c12-b294-44b8-84bb-a45edde7fcf8" providerId="ADAL" clId="{444071E6-9989-456E-8FC2-925E257BCBEF}" dt="2022-10-24T22:58:33.128" v="4888" actId="1076"/>
          <ac:picMkLst>
            <pc:docMk/>
            <pc:sldMk cId="967106957" sldId="2343"/>
            <ac:picMk id="18" creationId="{DA0F9E3B-408E-718D-722F-A32A3CF22A4C}"/>
          </ac:picMkLst>
        </pc:picChg>
        <pc:picChg chg="mod">
          <ac:chgData name="Nils Olov Jonsson" userId="1f021c12-b294-44b8-84bb-a45edde7fcf8" providerId="ADAL" clId="{444071E6-9989-456E-8FC2-925E257BCBEF}" dt="2022-10-24T22:58:11.448" v="4882" actId="1076"/>
          <ac:picMkLst>
            <pc:docMk/>
            <pc:sldMk cId="967106957" sldId="2343"/>
            <ac:picMk id="20" creationId="{EA05C774-7355-40CC-6F40-6020C70AB23F}"/>
          </ac:picMkLst>
        </pc:picChg>
      </pc:sldChg>
      <pc:sldChg chg="addSp modSp add mod">
        <pc:chgData name="Nils Olov Jonsson" userId="1f021c12-b294-44b8-84bb-a45edde7fcf8" providerId="ADAL" clId="{444071E6-9989-456E-8FC2-925E257BCBEF}" dt="2022-10-25T10:52:50.445" v="5951"/>
        <pc:sldMkLst>
          <pc:docMk/>
          <pc:sldMk cId="2016774661" sldId="2344"/>
        </pc:sldMkLst>
        <pc:spChg chg="add mod">
          <ac:chgData name="Nils Olov Jonsson" userId="1f021c12-b294-44b8-84bb-a45edde7fcf8" providerId="ADAL" clId="{444071E6-9989-456E-8FC2-925E257BCBEF}" dt="2022-10-25T10:52:50.445" v="5951"/>
          <ac:spMkLst>
            <pc:docMk/>
            <pc:sldMk cId="2016774661" sldId="2344"/>
            <ac:spMk id="2" creationId="{E5E31012-0E84-3B0B-C3E2-7C61BA479A82}"/>
          </ac:spMkLst>
        </pc:spChg>
        <pc:spChg chg="mod">
          <ac:chgData name="Nils Olov Jonsson" userId="1f021c12-b294-44b8-84bb-a45edde7fcf8" providerId="ADAL" clId="{444071E6-9989-456E-8FC2-925E257BCBEF}" dt="2022-10-25T07:50:53.050" v="5404" actId="20577"/>
          <ac:spMkLst>
            <pc:docMk/>
            <pc:sldMk cId="2016774661" sldId="2344"/>
            <ac:spMk id="250" creationId="{00000000-0000-0000-0000-000000000000}"/>
          </ac:spMkLst>
        </pc:spChg>
        <pc:spChg chg="mod">
          <ac:chgData name="Nils Olov Jonsson" userId="1f021c12-b294-44b8-84bb-a45edde7fcf8" providerId="ADAL" clId="{444071E6-9989-456E-8FC2-925E257BCBEF}" dt="2022-10-24T23:06:07.543" v="4895" actId="20577"/>
          <ac:spMkLst>
            <pc:docMk/>
            <pc:sldMk cId="2016774661" sldId="2344"/>
            <ac:spMk id="256" creationId="{00000000-0000-0000-0000-000000000000}"/>
          </ac:spMkLst>
        </pc:spChg>
      </pc:sldChg>
      <pc:sldChg chg="addSp modSp add mod">
        <pc:chgData name="Nils Olov Jonsson" userId="1f021c12-b294-44b8-84bb-a45edde7fcf8" providerId="ADAL" clId="{444071E6-9989-456E-8FC2-925E257BCBEF}" dt="2022-10-25T10:52:51.481" v="5952"/>
        <pc:sldMkLst>
          <pc:docMk/>
          <pc:sldMk cId="3245152722" sldId="2345"/>
        </pc:sldMkLst>
        <pc:spChg chg="add mod">
          <ac:chgData name="Nils Olov Jonsson" userId="1f021c12-b294-44b8-84bb-a45edde7fcf8" providerId="ADAL" clId="{444071E6-9989-456E-8FC2-925E257BCBEF}" dt="2022-10-25T10:52:51.481" v="5952"/>
          <ac:spMkLst>
            <pc:docMk/>
            <pc:sldMk cId="3245152722" sldId="2345"/>
            <ac:spMk id="2" creationId="{FC48BEA5-EDA5-369A-FF5B-21233D2A1742}"/>
          </ac:spMkLst>
        </pc:spChg>
        <pc:spChg chg="mod">
          <ac:chgData name="Nils Olov Jonsson" userId="1f021c12-b294-44b8-84bb-a45edde7fcf8" providerId="ADAL" clId="{444071E6-9989-456E-8FC2-925E257BCBEF}" dt="2022-10-25T07:51:04.266" v="5405"/>
          <ac:spMkLst>
            <pc:docMk/>
            <pc:sldMk cId="3245152722" sldId="2345"/>
            <ac:spMk id="263" creationId="{00000000-0000-0000-0000-000000000000}"/>
          </ac:spMkLst>
        </pc:spChg>
      </pc:sldChg>
      <pc:sldChg chg="addSp delSp modSp add del mod">
        <pc:chgData name="Nils Olov Jonsson" userId="1f021c12-b294-44b8-84bb-a45edde7fcf8" providerId="ADAL" clId="{444071E6-9989-456E-8FC2-925E257BCBEF}" dt="2022-10-24T23:38:20.313" v="5101" actId="47"/>
        <pc:sldMkLst>
          <pc:docMk/>
          <pc:sldMk cId="3465736203" sldId="2346"/>
        </pc:sldMkLst>
        <pc:spChg chg="mod">
          <ac:chgData name="Nils Olov Jonsson" userId="1f021c12-b294-44b8-84bb-a45edde7fcf8" providerId="ADAL" clId="{444071E6-9989-456E-8FC2-925E257BCBEF}" dt="2022-10-24T23:23:44.014" v="4986" actId="255"/>
          <ac:spMkLst>
            <pc:docMk/>
            <pc:sldMk cId="3465736203" sldId="2346"/>
            <ac:spMk id="2" creationId="{1760977D-995A-EB30-0AEF-36B77665FD00}"/>
          </ac:spMkLst>
        </pc:spChg>
        <pc:spChg chg="del">
          <ac:chgData name="Nils Olov Jonsson" userId="1f021c12-b294-44b8-84bb-a45edde7fcf8" providerId="ADAL" clId="{444071E6-9989-456E-8FC2-925E257BCBEF}" dt="2022-10-24T23:21:01.998" v="4958" actId="478"/>
          <ac:spMkLst>
            <pc:docMk/>
            <pc:sldMk cId="3465736203" sldId="2346"/>
            <ac:spMk id="33" creationId="{5197A186-F11B-71CA-BD0A-E0ECEB1471A9}"/>
          </ac:spMkLst>
        </pc:spChg>
        <pc:spChg chg="del">
          <ac:chgData name="Nils Olov Jonsson" userId="1f021c12-b294-44b8-84bb-a45edde7fcf8" providerId="ADAL" clId="{444071E6-9989-456E-8FC2-925E257BCBEF}" dt="2022-10-24T23:21:01.998" v="4958" actId="478"/>
          <ac:spMkLst>
            <pc:docMk/>
            <pc:sldMk cId="3465736203" sldId="2346"/>
            <ac:spMk id="34" creationId="{4B480B69-CBBC-43A1-F0EA-CCF7135E6FFA}"/>
          </ac:spMkLst>
        </pc:spChg>
        <pc:spChg chg="add mod">
          <ac:chgData name="Nils Olov Jonsson" userId="1f021c12-b294-44b8-84bb-a45edde7fcf8" providerId="ADAL" clId="{444071E6-9989-456E-8FC2-925E257BCBEF}" dt="2022-10-24T23:21:03.703" v="4959"/>
          <ac:spMkLst>
            <pc:docMk/>
            <pc:sldMk cId="3465736203" sldId="2346"/>
            <ac:spMk id="86" creationId="{E79ADB8A-2F1E-9590-6DF9-AF656157CE41}"/>
          </ac:spMkLst>
        </pc:spChg>
        <pc:spChg chg="add mod">
          <ac:chgData name="Nils Olov Jonsson" userId="1f021c12-b294-44b8-84bb-a45edde7fcf8" providerId="ADAL" clId="{444071E6-9989-456E-8FC2-925E257BCBEF}" dt="2022-10-24T23:21:03.703" v="4959"/>
          <ac:spMkLst>
            <pc:docMk/>
            <pc:sldMk cId="3465736203" sldId="2346"/>
            <ac:spMk id="87" creationId="{75A9750A-DB6A-54B3-1F83-DFD9F633F352}"/>
          </ac:spMkLst>
        </pc:spChg>
        <pc:grpChg chg="add del mod">
          <ac:chgData name="Nils Olov Jonsson" userId="1f021c12-b294-44b8-84bb-a45edde7fcf8" providerId="ADAL" clId="{444071E6-9989-456E-8FC2-925E257BCBEF}" dt="2022-10-24T23:22:18.314" v="4963" actId="21"/>
          <ac:grpSpMkLst>
            <pc:docMk/>
            <pc:sldMk cId="3465736203" sldId="2346"/>
            <ac:grpSpMk id="85" creationId="{568C99F5-9173-D174-2E5C-BDE60D32E98B}"/>
          </ac:grpSpMkLst>
        </pc:grpChg>
        <pc:picChg chg="mod">
          <ac:chgData name="Nils Olov Jonsson" userId="1f021c12-b294-44b8-84bb-a45edde7fcf8" providerId="ADAL" clId="{444071E6-9989-456E-8FC2-925E257BCBEF}" dt="2022-10-24T23:19:29.707" v="4941" actId="164"/>
          <ac:picMkLst>
            <pc:docMk/>
            <pc:sldMk cId="3465736203" sldId="2346"/>
            <ac:picMk id="3" creationId="{4A02B68D-FF55-3C41-ABFB-53B84281E289}"/>
          </ac:picMkLst>
        </pc:picChg>
        <pc:picChg chg="mod">
          <ac:chgData name="Nils Olov Jonsson" userId="1f021c12-b294-44b8-84bb-a45edde7fcf8" providerId="ADAL" clId="{444071E6-9989-456E-8FC2-925E257BCBEF}" dt="2022-10-24T23:19:29.707" v="4941" actId="164"/>
          <ac:picMkLst>
            <pc:docMk/>
            <pc:sldMk cId="3465736203" sldId="2346"/>
            <ac:picMk id="4" creationId="{894387D4-90C1-93D3-DB41-DDA37CCB7EF2}"/>
          </ac:picMkLst>
        </pc:picChg>
        <pc:picChg chg="mod">
          <ac:chgData name="Nils Olov Jonsson" userId="1f021c12-b294-44b8-84bb-a45edde7fcf8" providerId="ADAL" clId="{444071E6-9989-456E-8FC2-925E257BCBEF}" dt="2022-10-24T23:19:29.707" v="4941" actId="164"/>
          <ac:picMkLst>
            <pc:docMk/>
            <pc:sldMk cId="3465736203" sldId="2346"/>
            <ac:picMk id="5" creationId="{56819B97-D32F-3B9E-CA01-17F4C9616CDD}"/>
          </ac:picMkLst>
        </pc:picChg>
        <pc:picChg chg="mod">
          <ac:chgData name="Nils Olov Jonsson" userId="1f021c12-b294-44b8-84bb-a45edde7fcf8" providerId="ADAL" clId="{444071E6-9989-456E-8FC2-925E257BCBEF}" dt="2022-10-24T23:19:29.707" v="4941" actId="164"/>
          <ac:picMkLst>
            <pc:docMk/>
            <pc:sldMk cId="3465736203" sldId="2346"/>
            <ac:picMk id="6" creationId="{570A7E56-264A-36DB-C2F8-8DF99C9F434A}"/>
          </ac:picMkLst>
        </pc:picChg>
        <pc:picChg chg="mod">
          <ac:chgData name="Nils Olov Jonsson" userId="1f021c12-b294-44b8-84bb-a45edde7fcf8" providerId="ADAL" clId="{444071E6-9989-456E-8FC2-925E257BCBEF}" dt="2022-10-24T23:19:29.707" v="4941" actId="164"/>
          <ac:picMkLst>
            <pc:docMk/>
            <pc:sldMk cId="3465736203" sldId="2346"/>
            <ac:picMk id="7" creationId="{C5F59ED5-FA7D-D9D7-593C-80EB16FB8C10}"/>
          </ac:picMkLst>
        </pc:picChg>
        <pc:picChg chg="mod">
          <ac:chgData name="Nils Olov Jonsson" userId="1f021c12-b294-44b8-84bb-a45edde7fcf8" providerId="ADAL" clId="{444071E6-9989-456E-8FC2-925E257BCBEF}" dt="2022-10-24T23:19:29.707" v="4941" actId="164"/>
          <ac:picMkLst>
            <pc:docMk/>
            <pc:sldMk cId="3465736203" sldId="2346"/>
            <ac:picMk id="8" creationId="{F3059FB2-9594-A6FD-2C18-A2705C7DE5B4}"/>
          </ac:picMkLst>
        </pc:picChg>
        <pc:picChg chg="mod">
          <ac:chgData name="Nils Olov Jonsson" userId="1f021c12-b294-44b8-84bb-a45edde7fcf8" providerId="ADAL" clId="{444071E6-9989-456E-8FC2-925E257BCBEF}" dt="2022-10-24T23:19:29.707" v="4941" actId="164"/>
          <ac:picMkLst>
            <pc:docMk/>
            <pc:sldMk cId="3465736203" sldId="2346"/>
            <ac:picMk id="9" creationId="{5D8396FE-7CBD-539E-09EF-166F6FDB9860}"/>
          </ac:picMkLst>
        </pc:picChg>
        <pc:picChg chg="mod">
          <ac:chgData name="Nils Olov Jonsson" userId="1f021c12-b294-44b8-84bb-a45edde7fcf8" providerId="ADAL" clId="{444071E6-9989-456E-8FC2-925E257BCBEF}" dt="2022-10-24T23:19:29.707" v="4941" actId="164"/>
          <ac:picMkLst>
            <pc:docMk/>
            <pc:sldMk cId="3465736203" sldId="2346"/>
            <ac:picMk id="10" creationId="{8551AB4A-9654-AEDF-6BEC-D6B97A35F769}"/>
          </ac:picMkLst>
        </pc:picChg>
        <pc:picChg chg="mod">
          <ac:chgData name="Nils Olov Jonsson" userId="1f021c12-b294-44b8-84bb-a45edde7fcf8" providerId="ADAL" clId="{444071E6-9989-456E-8FC2-925E257BCBEF}" dt="2022-10-24T23:19:29.707" v="4941" actId="164"/>
          <ac:picMkLst>
            <pc:docMk/>
            <pc:sldMk cId="3465736203" sldId="2346"/>
            <ac:picMk id="11" creationId="{CDBC9B91-7F62-0CDD-4B3F-93C0118B358B}"/>
          </ac:picMkLst>
        </pc:picChg>
        <pc:picChg chg="mod">
          <ac:chgData name="Nils Olov Jonsson" userId="1f021c12-b294-44b8-84bb-a45edde7fcf8" providerId="ADAL" clId="{444071E6-9989-456E-8FC2-925E257BCBEF}" dt="2022-10-24T23:19:29.707" v="4941" actId="164"/>
          <ac:picMkLst>
            <pc:docMk/>
            <pc:sldMk cId="3465736203" sldId="2346"/>
            <ac:picMk id="12" creationId="{5177B66A-FFD9-B926-750D-0D937C39F0F6}"/>
          </ac:picMkLst>
        </pc:picChg>
        <pc:picChg chg="mod">
          <ac:chgData name="Nils Olov Jonsson" userId="1f021c12-b294-44b8-84bb-a45edde7fcf8" providerId="ADAL" clId="{444071E6-9989-456E-8FC2-925E257BCBEF}" dt="2022-10-24T23:19:29.707" v="4941" actId="164"/>
          <ac:picMkLst>
            <pc:docMk/>
            <pc:sldMk cId="3465736203" sldId="2346"/>
            <ac:picMk id="13" creationId="{BCA74CD6-2C55-86C8-F28C-76D0A3CD3FA3}"/>
          </ac:picMkLst>
        </pc:picChg>
        <pc:picChg chg="mod">
          <ac:chgData name="Nils Olov Jonsson" userId="1f021c12-b294-44b8-84bb-a45edde7fcf8" providerId="ADAL" clId="{444071E6-9989-456E-8FC2-925E257BCBEF}" dt="2022-10-24T23:19:29.707" v="4941" actId="164"/>
          <ac:picMkLst>
            <pc:docMk/>
            <pc:sldMk cId="3465736203" sldId="2346"/>
            <ac:picMk id="14" creationId="{6E54F378-B363-5811-014C-7B771DDD6EE8}"/>
          </ac:picMkLst>
        </pc:picChg>
        <pc:picChg chg="mod">
          <ac:chgData name="Nils Olov Jonsson" userId="1f021c12-b294-44b8-84bb-a45edde7fcf8" providerId="ADAL" clId="{444071E6-9989-456E-8FC2-925E257BCBEF}" dt="2022-10-24T23:19:29.707" v="4941" actId="164"/>
          <ac:picMkLst>
            <pc:docMk/>
            <pc:sldMk cId="3465736203" sldId="2346"/>
            <ac:picMk id="15" creationId="{66A93148-7936-ABA9-9A38-48258CB12441}"/>
          </ac:picMkLst>
        </pc:picChg>
        <pc:picChg chg="mod">
          <ac:chgData name="Nils Olov Jonsson" userId="1f021c12-b294-44b8-84bb-a45edde7fcf8" providerId="ADAL" clId="{444071E6-9989-456E-8FC2-925E257BCBEF}" dt="2022-10-24T23:19:29.707" v="4941" actId="164"/>
          <ac:picMkLst>
            <pc:docMk/>
            <pc:sldMk cId="3465736203" sldId="2346"/>
            <ac:picMk id="16" creationId="{C4FFCBDC-F63F-C7FB-CC3F-5CABFA52E3D4}"/>
          </ac:picMkLst>
        </pc:picChg>
        <pc:picChg chg="mod">
          <ac:chgData name="Nils Olov Jonsson" userId="1f021c12-b294-44b8-84bb-a45edde7fcf8" providerId="ADAL" clId="{444071E6-9989-456E-8FC2-925E257BCBEF}" dt="2022-10-24T23:19:29.707" v="4941" actId="164"/>
          <ac:picMkLst>
            <pc:docMk/>
            <pc:sldMk cId="3465736203" sldId="2346"/>
            <ac:picMk id="17" creationId="{96BE4B6F-5559-7111-9956-F4378BA7454F}"/>
          </ac:picMkLst>
        </pc:picChg>
        <pc:picChg chg="mod">
          <ac:chgData name="Nils Olov Jonsson" userId="1f021c12-b294-44b8-84bb-a45edde7fcf8" providerId="ADAL" clId="{444071E6-9989-456E-8FC2-925E257BCBEF}" dt="2022-10-24T23:19:29.707" v="4941" actId="164"/>
          <ac:picMkLst>
            <pc:docMk/>
            <pc:sldMk cId="3465736203" sldId="2346"/>
            <ac:picMk id="18" creationId="{78A9E6E8-0B05-7B2A-408F-26A5AAEE024B}"/>
          </ac:picMkLst>
        </pc:picChg>
        <pc:picChg chg="mod">
          <ac:chgData name="Nils Olov Jonsson" userId="1f021c12-b294-44b8-84bb-a45edde7fcf8" providerId="ADAL" clId="{444071E6-9989-456E-8FC2-925E257BCBEF}" dt="2022-10-24T23:19:29.707" v="4941" actId="164"/>
          <ac:picMkLst>
            <pc:docMk/>
            <pc:sldMk cId="3465736203" sldId="2346"/>
            <ac:picMk id="19" creationId="{1EFC7F20-7CBB-FB5F-6259-5362F8EC080C}"/>
          </ac:picMkLst>
        </pc:picChg>
        <pc:picChg chg="mod">
          <ac:chgData name="Nils Olov Jonsson" userId="1f021c12-b294-44b8-84bb-a45edde7fcf8" providerId="ADAL" clId="{444071E6-9989-456E-8FC2-925E257BCBEF}" dt="2022-10-24T23:19:29.707" v="4941" actId="164"/>
          <ac:picMkLst>
            <pc:docMk/>
            <pc:sldMk cId="3465736203" sldId="2346"/>
            <ac:picMk id="20" creationId="{C6E33DFD-A92A-4948-39B7-18900F9907FB}"/>
          </ac:picMkLst>
        </pc:picChg>
        <pc:picChg chg="mod">
          <ac:chgData name="Nils Olov Jonsson" userId="1f021c12-b294-44b8-84bb-a45edde7fcf8" providerId="ADAL" clId="{444071E6-9989-456E-8FC2-925E257BCBEF}" dt="2022-10-24T23:19:29.707" v="4941" actId="164"/>
          <ac:picMkLst>
            <pc:docMk/>
            <pc:sldMk cId="3465736203" sldId="2346"/>
            <ac:picMk id="21" creationId="{7CDC3BC9-E1DA-B129-8931-02499EBC53B5}"/>
          </ac:picMkLst>
        </pc:picChg>
        <pc:picChg chg="mod">
          <ac:chgData name="Nils Olov Jonsson" userId="1f021c12-b294-44b8-84bb-a45edde7fcf8" providerId="ADAL" clId="{444071E6-9989-456E-8FC2-925E257BCBEF}" dt="2022-10-24T23:19:29.707" v="4941" actId="164"/>
          <ac:picMkLst>
            <pc:docMk/>
            <pc:sldMk cId="3465736203" sldId="2346"/>
            <ac:picMk id="22" creationId="{297525BB-2BDA-9F83-25B0-599EEB594151}"/>
          </ac:picMkLst>
        </pc:picChg>
        <pc:picChg chg="mod">
          <ac:chgData name="Nils Olov Jonsson" userId="1f021c12-b294-44b8-84bb-a45edde7fcf8" providerId="ADAL" clId="{444071E6-9989-456E-8FC2-925E257BCBEF}" dt="2022-10-24T23:19:29.707" v="4941" actId="164"/>
          <ac:picMkLst>
            <pc:docMk/>
            <pc:sldMk cId="3465736203" sldId="2346"/>
            <ac:picMk id="23" creationId="{DFA8F929-545B-E1F2-D9F9-690E45F2731D}"/>
          </ac:picMkLst>
        </pc:picChg>
        <pc:picChg chg="mod">
          <ac:chgData name="Nils Olov Jonsson" userId="1f021c12-b294-44b8-84bb-a45edde7fcf8" providerId="ADAL" clId="{444071E6-9989-456E-8FC2-925E257BCBEF}" dt="2022-10-24T23:19:29.707" v="4941" actId="164"/>
          <ac:picMkLst>
            <pc:docMk/>
            <pc:sldMk cId="3465736203" sldId="2346"/>
            <ac:picMk id="24" creationId="{62C0700D-516D-D908-483A-3F5E230594CF}"/>
          </ac:picMkLst>
        </pc:picChg>
        <pc:picChg chg="mod">
          <ac:chgData name="Nils Olov Jonsson" userId="1f021c12-b294-44b8-84bb-a45edde7fcf8" providerId="ADAL" clId="{444071E6-9989-456E-8FC2-925E257BCBEF}" dt="2022-10-24T23:19:29.707" v="4941" actId="164"/>
          <ac:picMkLst>
            <pc:docMk/>
            <pc:sldMk cId="3465736203" sldId="2346"/>
            <ac:picMk id="25" creationId="{671C88F3-35D4-2A34-EF7F-7C661AB040B2}"/>
          </ac:picMkLst>
        </pc:picChg>
        <pc:picChg chg="mod">
          <ac:chgData name="Nils Olov Jonsson" userId="1f021c12-b294-44b8-84bb-a45edde7fcf8" providerId="ADAL" clId="{444071E6-9989-456E-8FC2-925E257BCBEF}" dt="2022-10-24T23:19:29.707" v="4941" actId="164"/>
          <ac:picMkLst>
            <pc:docMk/>
            <pc:sldMk cId="3465736203" sldId="2346"/>
            <ac:picMk id="26" creationId="{84567736-3F99-4BA1-A680-2455DD77C5A5}"/>
          </ac:picMkLst>
        </pc:picChg>
        <pc:picChg chg="mod">
          <ac:chgData name="Nils Olov Jonsson" userId="1f021c12-b294-44b8-84bb-a45edde7fcf8" providerId="ADAL" clId="{444071E6-9989-456E-8FC2-925E257BCBEF}" dt="2022-10-24T23:19:29.707" v="4941" actId="164"/>
          <ac:picMkLst>
            <pc:docMk/>
            <pc:sldMk cId="3465736203" sldId="2346"/>
            <ac:picMk id="27" creationId="{62E3B4AF-1081-2460-B729-D99BFA004B5B}"/>
          </ac:picMkLst>
        </pc:picChg>
        <pc:picChg chg="mod">
          <ac:chgData name="Nils Olov Jonsson" userId="1f021c12-b294-44b8-84bb-a45edde7fcf8" providerId="ADAL" clId="{444071E6-9989-456E-8FC2-925E257BCBEF}" dt="2022-10-24T23:19:29.707" v="4941" actId="164"/>
          <ac:picMkLst>
            <pc:docMk/>
            <pc:sldMk cId="3465736203" sldId="2346"/>
            <ac:picMk id="28" creationId="{EEDD21B4-9F21-8354-705D-1F7F16BB328A}"/>
          </ac:picMkLst>
        </pc:picChg>
        <pc:picChg chg="mod">
          <ac:chgData name="Nils Olov Jonsson" userId="1f021c12-b294-44b8-84bb-a45edde7fcf8" providerId="ADAL" clId="{444071E6-9989-456E-8FC2-925E257BCBEF}" dt="2022-10-24T23:19:29.707" v="4941" actId="164"/>
          <ac:picMkLst>
            <pc:docMk/>
            <pc:sldMk cId="3465736203" sldId="2346"/>
            <ac:picMk id="29" creationId="{CD80A0E3-285F-8948-BAF8-3656764E4AF0}"/>
          </ac:picMkLst>
        </pc:picChg>
        <pc:picChg chg="mod">
          <ac:chgData name="Nils Olov Jonsson" userId="1f021c12-b294-44b8-84bb-a45edde7fcf8" providerId="ADAL" clId="{444071E6-9989-456E-8FC2-925E257BCBEF}" dt="2022-10-24T23:19:29.707" v="4941" actId="164"/>
          <ac:picMkLst>
            <pc:docMk/>
            <pc:sldMk cId="3465736203" sldId="2346"/>
            <ac:picMk id="30" creationId="{3A5640BA-0E24-2671-F5F7-C880C49BFE2F}"/>
          </ac:picMkLst>
        </pc:picChg>
        <pc:picChg chg="mod">
          <ac:chgData name="Nils Olov Jonsson" userId="1f021c12-b294-44b8-84bb-a45edde7fcf8" providerId="ADAL" clId="{444071E6-9989-456E-8FC2-925E257BCBEF}" dt="2022-10-24T23:19:29.707" v="4941" actId="164"/>
          <ac:picMkLst>
            <pc:docMk/>
            <pc:sldMk cId="3465736203" sldId="2346"/>
            <ac:picMk id="31" creationId="{AC689484-7907-DB22-6C07-95336D0475E8}"/>
          </ac:picMkLst>
        </pc:picChg>
        <pc:picChg chg="mod">
          <ac:chgData name="Nils Olov Jonsson" userId="1f021c12-b294-44b8-84bb-a45edde7fcf8" providerId="ADAL" clId="{444071E6-9989-456E-8FC2-925E257BCBEF}" dt="2022-10-24T23:19:29.707" v="4941" actId="164"/>
          <ac:picMkLst>
            <pc:docMk/>
            <pc:sldMk cId="3465736203" sldId="2346"/>
            <ac:picMk id="32" creationId="{4B900BA1-4FD7-A2ED-B27A-F57C6AD57282}"/>
          </ac:picMkLst>
        </pc:picChg>
        <pc:picChg chg="add mod">
          <ac:chgData name="Nils Olov Jonsson" userId="1f021c12-b294-44b8-84bb-a45edde7fcf8" providerId="ADAL" clId="{444071E6-9989-456E-8FC2-925E257BCBEF}" dt="2022-10-24T23:19:29.707" v="4941" actId="164"/>
          <ac:picMkLst>
            <pc:docMk/>
            <pc:sldMk cId="3465736203" sldId="2346"/>
            <ac:picMk id="35" creationId="{D4A169DD-46F6-54F2-8924-3FCD95691310}"/>
          </ac:picMkLst>
        </pc:picChg>
        <pc:picChg chg="add mod">
          <ac:chgData name="Nils Olov Jonsson" userId="1f021c12-b294-44b8-84bb-a45edde7fcf8" providerId="ADAL" clId="{444071E6-9989-456E-8FC2-925E257BCBEF}" dt="2022-10-24T23:19:29.707" v="4941" actId="164"/>
          <ac:picMkLst>
            <pc:docMk/>
            <pc:sldMk cId="3465736203" sldId="2346"/>
            <ac:picMk id="36" creationId="{431E14F9-CBC3-935D-2CF0-C5FF7AA42F2C}"/>
          </ac:picMkLst>
        </pc:picChg>
        <pc:picChg chg="add mod">
          <ac:chgData name="Nils Olov Jonsson" userId="1f021c12-b294-44b8-84bb-a45edde7fcf8" providerId="ADAL" clId="{444071E6-9989-456E-8FC2-925E257BCBEF}" dt="2022-10-24T23:19:29.707" v="4941" actId="164"/>
          <ac:picMkLst>
            <pc:docMk/>
            <pc:sldMk cId="3465736203" sldId="2346"/>
            <ac:picMk id="37" creationId="{38669ADD-2E09-E84E-8D69-EDA824109B1F}"/>
          </ac:picMkLst>
        </pc:picChg>
        <pc:picChg chg="add mod">
          <ac:chgData name="Nils Olov Jonsson" userId="1f021c12-b294-44b8-84bb-a45edde7fcf8" providerId="ADAL" clId="{444071E6-9989-456E-8FC2-925E257BCBEF}" dt="2022-10-24T23:19:29.707" v="4941" actId="164"/>
          <ac:picMkLst>
            <pc:docMk/>
            <pc:sldMk cId="3465736203" sldId="2346"/>
            <ac:picMk id="38" creationId="{59F9F7ED-A8B4-F33D-DED3-81488E25FE79}"/>
          </ac:picMkLst>
        </pc:picChg>
        <pc:picChg chg="add mod">
          <ac:chgData name="Nils Olov Jonsson" userId="1f021c12-b294-44b8-84bb-a45edde7fcf8" providerId="ADAL" clId="{444071E6-9989-456E-8FC2-925E257BCBEF}" dt="2022-10-24T23:19:29.707" v="4941" actId="164"/>
          <ac:picMkLst>
            <pc:docMk/>
            <pc:sldMk cId="3465736203" sldId="2346"/>
            <ac:picMk id="39" creationId="{D505D6F6-6DCB-F9C2-7A35-714EEC87A95D}"/>
          </ac:picMkLst>
        </pc:picChg>
        <pc:picChg chg="add mod">
          <ac:chgData name="Nils Olov Jonsson" userId="1f021c12-b294-44b8-84bb-a45edde7fcf8" providerId="ADAL" clId="{444071E6-9989-456E-8FC2-925E257BCBEF}" dt="2022-10-24T23:19:29.707" v="4941" actId="164"/>
          <ac:picMkLst>
            <pc:docMk/>
            <pc:sldMk cId="3465736203" sldId="2346"/>
            <ac:picMk id="40" creationId="{3B4FCFE3-DE19-2F22-3652-08FE7C48EBEC}"/>
          </ac:picMkLst>
        </pc:picChg>
        <pc:picChg chg="add mod">
          <ac:chgData name="Nils Olov Jonsson" userId="1f021c12-b294-44b8-84bb-a45edde7fcf8" providerId="ADAL" clId="{444071E6-9989-456E-8FC2-925E257BCBEF}" dt="2022-10-24T23:19:29.707" v="4941" actId="164"/>
          <ac:picMkLst>
            <pc:docMk/>
            <pc:sldMk cId="3465736203" sldId="2346"/>
            <ac:picMk id="41" creationId="{CC2A019D-49DC-78F1-C130-3A6C94DE4656}"/>
          </ac:picMkLst>
        </pc:picChg>
        <pc:picChg chg="add mod">
          <ac:chgData name="Nils Olov Jonsson" userId="1f021c12-b294-44b8-84bb-a45edde7fcf8" providerId="ADAL" clId="{444071E6-9989-456E-8FC2-925E257BCBEF}" dt="2022-10-24T23:19:29.707" v="4941" actId="164"/>
          <ac:picMkLst>
            <pc:docMk/>
            <pc:sldMk cId="3465736203" sldId="2346"/>
            <ac:picMk id="42" creationId="{41439F4A-B8E8-B944-6BDE-EC5C65E6CB30}"/>
          </ac:picMkLst>
        </pc:picChg>
        <pc:picChg chg="add mod">
          <ac:chgData name="Nils Olov Jonsson" userId="1f021c12-b294-44b8-84bb-a45edde7fcf8" providerId="ADAL" clId="{444071E6-9989-456E-8FC2-925E257BCBEF}" dt="2022-10-24T23:19:29.707" v="4941" actId="164"/>
          <ac:picMkLst>
            <pc:docMk/>
            <pc:sldMk cId="3465736203" sldId="2346"/>
            <ac:picMk id="43" creationId="{B891AC15-033A-F168-F098-DEE4515EAFDE}"/>
          </ac:picMkLst>
        </pc:picChg>
        <pc:picChg chg="add mod">
          <ac:chgData name="Nils Olov Jonsson" userId="1f021c12-b294-44b8-84bb-a45edde7fcf8" providerId="ADAL" clId="{444071E6-9989-456E-8FC2-925E257BCBEF}" dt="2022-10-24T23:19:29.707" v="4941" actId="164"/>
          <ac:picMkLst>
            <pc:docMk/>
            <pc:sldMk cId="3465736203" sldId="2346"/>
            <ac:picMk id="44" creationId="{390EDC11-3171-8B43-AB6B-5B51E2EA9FBC}"/>
          </ac:picMkLst>
        </pc:picChg>
        <pc:picChg chg="add mod">
          <ac:chgData name="Nils Olov Jonsson" userId="1f021c12-b294-44b8-84bb-a45edde7fcf8" providerId="ADAL" clId="{444071E6-9989-456E-8FC2-925E257BCBEF}" dt="2022-10-24T23:19:29.707" v="4941" actId="164"/>
          <ac:picMkLst>
            <pc:docMk/>
            <pc:sldMk cId="3465736203" sldId="2346"/>
            <ac:picMk id="45" creationId="{75C7F6B8-8A3D-A131-31A0-22DE018EF48D}"/>
          </ac:picMkLst>
        </pc:picChg>
        <pc:picChg chg="add mod">
          <ac:chgData name="Nils Olov Jonsson" userId="1f021c12-b294-44b8-84bb-a45edde7fcf8" providerId="ADAL" clId="{444071E6-9989-456E-8FC2-925E257BCBEF}" dt="2022-10-24T23:19:29.707" v="4941" actId="164"/>
          <ac:picMkLst>
            <pc:docMk/>
            <pc:sldMk cId="3465736203" sldId="2346"/>
            <ac:picMk id="46" creationId="{8F0C3532-394E-FD20-A9E2-7AD39F50AE0B}"/>
          </ac:picMkLst>
        </pc:picChg>
        <pc:picChg chg="add mod">
          <ac:chgData name="Nils Olov Jonsson" userId="1f021c12-b294-44b8-84bb-a45edde7fcf8" providerId="ADAL" clId="{444071E6-9989-456E-8FC2-925E257BCBEF}" dt="2022-10-24T23:19:29.707" v="4941" actId="164"/>
          <ac:picMkLst>
            <pc:docMk/>
            <pc:sldMk cId="3465736203" sldId="2346"/>
            <ac:picMk id="47" creationId="{4A6DD042-4E18-EE89-106E-611C513778DB}"/>
          </ac:picMkLst>
        </pc:picChg>
        <pc:picChg chg="add mod">
          <ac:chgData name="Nils Olov Jonsson" userId="1f021c12-b294-44b8-84bb-a45edde7fcf8" providerId="ADAL" clId="{444071E6-9989-456E-8FC2-925E257BCBEF}" dt="2022-10-24T23:19:29.707" v="4941" actId="164"/>
          <ac:picMkLst>
            <pc:docMk/>
            <pc:sldMk cId="3465736203" sldId="2346"/>
            <ac:picMk id="48" creationId="{3A895807-B29B-A37F-3229-BA414564FE98}"/>
          </ac:picMkLst>
        </pc:picChg>
        <pc:picChg chg="add mod">
          <ac:chgData name="Nils Olov Jonsson" userId="1f021c12-b294-44b8-84bb-a45edde7fcf8" providerId="ADAL" clId="{444071E6-9989-456E-8FC2-925E257BCBEF}" dt="2022-10-24T23:19:29.707" v="4941" actId="164"/>
          <ac:picMkLst>
            <pc:docMk/>
            <pc:sldMk cId="3465736203" sldId="2346"/>
            <ac:picMk id="49" creationId="{066E0DF8-E685-91D0-C234-A91D8F3C1801}"/>
          </ac:picMkLst>
        </pc:picChg>
        <pc:picChg chg="add mod">
          <ac:chgData name="Nils Olov Jonsson" userId="1f021c12-b294-44b8-84bb-a45edde7fcf8" providerId="ADAL" clId="{444071E6-9989-456E-8FC2-925E257BCBEF}" dt="2022-10-24T23:19:29.707" v="4941" actId="164"/>
          <ac:picMkLst>
            <pc:docMk/>
            <pc:sldMk cId="3465736203" sldId="2346"/>
            <ac:picMk id="50" creationId="{F75EA840-F4E5-8E62-EAEE-460BBA0A1F3E}"/>
          </ac:picMkLst>
        </pc:picChg>
        <pc:picChg chg="add mod">
          <ac:chgData name="Nils Olov Jonsson" userId="1f021c12-b294-44b8-84bb-a45edde7fcf8" providerId="ADAL" clId="{444071E6-9989-456E-8FC2-925E257BCBEF}" dt="2022-10-24T23:19:29.707" v="4941" actId="164"/>
          <ac:picMkLst>
            <pc:docMk/>
            <pc:sldMk cId="3465736203" sldId="2346"/>
            <ac:picMk id="51" creationId="{E296D659-46D2-1A07-7E2F-570A5FB14994}"/>
          </ac:picMkLst>
        </pc:picChg>
        <pc:picChg chg="add mod">
          <ac:chgData name="Nils Olov Jonsson" userId="1f021c12-b294-44b8-84bb-a45edde7fcf8" providerId="ADAL" clId="{444071E6-9989-456E-8FC2-925E257BCBEF}" dt="2022-10-24T23:19:29.707" v="4941" actId="164"/>
          <ac:picMkLst>
            <pc:docMk/>
            <pc:sldMk cId="3465736203" sldId="2346"/>
            <ac:picMk id="52" creationId="{4CCBB82D-2CBD-F6AB-827F-8AFA69CCFC46}"/>
          </ac:picMkLst>
        </pc:picChg>
        <pc:picChg chg="add mod">
          <ac:chgData name="Nils Olov Jonsson" userId="1f021c12-b294-44b8-84bb-a45edde7fcf8" providerId="ADAL" clId="{444071E6-9989-456E-8FC2-925E257BCBEF}" dt="2022-10-24T23:19:29.707" v="4941" actId="164"/>
          <ac:picMkLst>
            <pc:docMk/>
            <pc:sldMk cId="3465736203" sldId="2346"/>
            <ac:picMk id="53" creationId="{FEB942EE-642F-4352-2610-EAB83F2017C2}"/>
          </ac:picMkLst>
        </pc:picChg>
        <pc:picChg chg="add mod">
          <ac:chgData name="Nils Olov Jonsson" userId="1f021c12-b294-44b8-84bb-a45edde7fcf8" providerId="ADAL" clId="{444071E6-9989-456E-8FC2-925E257BCBEF}" dt="2022-10-24T23:19:29.707" v="4941" actId="164"/>
          <ac:picMkLst>
            <pc:docMk/>
            <pc:sldMk cId="3465736203" sldId="2346"/>
            <ac:picMk id="54" creationId="{F504F1C9-3CD3-9E1D-9D5E-144141E400E5}"/>
          </ac:picMkLst>
        </pc:picChg>
        <pc:picChg chg="add mod">
          <ac:chgData name="Nils Olov Jonsson" userId="1f021c12-b294-44b8-84bb-a45edde7fcf8" providerId="ADAL" clId="{444071E6-9989-456E-8FC2-925E257BCBEF}" dt="2022-10-24T23:19:29.707" v="4941" actId="164"/>
          <ac:picMkLst>
            <pc:docMk/>
            <pc:sldMk cId="3465736203" sldId="2346"/>
            <ac:picMk id="55" creationId="{BF741671-984F-26A8-A11D-2FAA0E397884}"/>
          </ac:picMkLst>
        </pc:picChg>
        <pc:picChg chg="add mod">
          <ac:chgData name="Nils Olov Jonsson" userId="1f021c12-b294-44b8-84bb-a45edde7fcf8" providerId="ADAL" clId="{444071E6-9989-456E-8FC2-925E257BCBEF}" dt="2022-10-24T23:19:29.707" v="4941" actId="164"/>
          <ac:picMkLst>
            <pc:docMk/>
            <pc:sldMk cId="3465736203" sldId="2346"/>
            <ac:picMk id="56" creationId="{DE360DA5-ECB3-8B39-64D0-0BA1BC90925B}"/>
          </ac:picMkLst>
        </pc:picChg>
        <pc:picChg chg="add mod">
          <ac:chgData name="Nils Olov Jonsson" userId="1f021c12-b294-44b8-84bb-a45edde7fcf8" providerId="ADAL" clId="{444071E6-9989-456E-8FC2-925E257BCBEF}" dt="2022-10-24T23:19:29.707" v="4941" actId="164"/>
          <ac:picMkLst>
            <pc:docMk/>
            <pc:sldMk cId="3465736203" sldId="2346"/>
            <ac:picMk id="57" creationId="{E7B8BC4E-E125-7399-4D3F-5129DD0E8EFE}"/>
          </ac:picMkLst>
        </pc:picChg>
        <pc:picChg chg="add mod">
          <ac:chgData name="Nils Olov Jonsson" userId="1f021c12-b294-44b8-84bb-a45edde7fcf8" providerId="ADAL" clId="{444071E6-9989-456E-8FC2-925E257BCBEF}" dt="2022-10-24T23:19:29.707" v="4941" actId="164"/>
          <ac:picMkLst>
            <pc:docMk/>
            <pc:sldMk cId="3465736203" sldId="2346"/>
            <ac:picMk id="58" creationId="{0CC38ED5-D43C-5B40-F5DB-B2A8650A0456}"/>
          </ac:picMkLst>
        </pc:picChg>
        <pc:picChg chg="add mod">
          <ac:chgData name="Nils Olov Jonsson" userId="1f021c12-b294-44b8-84bb-a45edde7fcf8" providerId="ADAL" clId="{444071E6-9989-456E-8FC2-925E257BCBEF}" dt="2022-10-24T23:19:29.707" v="4941" actId="164"/>
          <ac:picMkLst>
            <pc:docMk/>
            <pc:sldMk cId="3465736203" sldId="2346"/>
            <ac:picMk id="59" creationId="{F7AE41E5-2E7C-2104-F73D-E33D8E2BD761}"/>
          </ac:picMkLst>
        </pc:picChg>
        <pc:picChg chg="add mod">
          <ac:chgData name="Nils Olov Jonsson" userId="1f021c12-b294-44b8-84bb-a45edde7fcf8" providerId="ADAL" clId="{444071E6-9989-456E-8FC2-925E257BCBEF}" dt="2022-10-24T23:19:29.707" v="4941" actId="164"/>
          <ac:picMkLst>
            <pc:docMk/>
            <pc:sldMk cId="3465736203" sldId="2346"/>
            <ac:picMk id="60" creationId="{D725E00C-9D7B-E88E-59B7-9242DA9DD61A}"/>
          </ac:picMkLst>
        </pc:picChg>
        <pc:picChg chg="add mod">
          <ac:chgData name="Nils Olov Jonsson" userId="1f021c12-b294-44b8-84bb-a45edde7fcf8" providerId="ADAL" clId="{444071E6-9989-456E-8FC2-925E257BCBEF}" dt="2022-10-24T23:19:29.707" v="4941" actId="164"/>
          <ac:picMkLst>
            <pc:docMk/>
            <pc:sldMk cId="3465736203" sldId="2346"/>
            <ac:picMk id="61" creationId="{0433B5CA-FD8A-9167-B936-7C20ABA6972B}"/>
          </ac:picMkLst>
        </pc:picChg>
        <pc:picChg chg="add mod">
          <ac:chgData name="Nils Olov Jonsson" userId="1f021c12-b294-44b8-84bb-a45edde7fcf8" providerId="ADAL" clId="{444071E6-9989-456E-8FC2-925E257BCBEF}" dt="2022-10-24T23:19:29.707" v="4941" actId="164"/>
          <ac:picMkLst>
            <pc:docMk/>
            <pc:sldMk cId="3465736203" sldId="2346"/>
            <ac:picMk id="62" creationId="{3553A819-2CB3-EDF8-34AB-AF0B2754D011}"/>
          </ac:picMkLst>
        </pc:picChg>
        <pc:picChg chg="add mod">
          <ac:chgData name="Nils Olov Jonsson" userId="1f021c12-b294-44b8-84bb-a45edde7fcf8" providerId="ADAL" clId="{444071E6-9989-456E-8FC2-925E257BCBEF}" dt="2022-10-24T23:19:29.707" v="4941" actId="164"/>
          <ac:picMkLst>
            <pc:docMk/>
            <pc:sldMk cId="3465736203" sldId="2346"/>
            <ac:picMk id="63" creationId="{9FBD953B-97AC-B1E3-FC22-45ABB86508C4}"/>
          </ac:picMkLst>
        </pc:picChg>
        <pc:picChg chg="add mod">
          <ac:chgData name="Nils Olov Jonsson" userId="1f021c12-b294-44b8-84bb-a45edde7fcf8" providerId="ADAL" clId="{444071E6-9989-456E-8FC2-925E257BCBEF}" dt="2022-10-24T23:19:29.707" v="4941" actId="164"/>
          <ac:picMkLst>
            <pc:docMk/>
            <pc:sldMk cId="3465736203" sldId="2346"/>
            <ac:picMk id="64" creationId="{EB306CC5-97B7-0F68-2403-183C43765EB2}"/>
          </ac:picMkLst>
        </pc:picChg>
        <pc:picChg chg="add mod">
          <ac:chgData name="Nils Olov Jonsson" userId="1f021c12-b294-44b8-84bb-a45edde7fcf8" providerId="ADAL" clId="{444071E6-9989-456E-8FC2-925E257BCBEF}" dt="2022-10-24T23:19:29.707" v="4941" actId="164"/>
          <ac:picMkLst>
            <pc:docMk/>
            <pc:sldMk cId="3465736203" sldId="2346"/>
            <ac:picMk id="65" creationId="{4EC6F2B9-0523-1605-0D94-CECBA50D1C10}"/>
          </ac:picMkLst>
        </pc:picChg>
        <pc:picChg chg="add mod">
          <ac:chgData name="Nils Olov Jonsson" userId="1f021c12-b294-44b8-84bb-a45edde7fcf8" providerId="ADAL" clId="{444071E6-9989-456E-8FC2-925E257BCBEF}" dt="2022-10-24T23:19:29.707" v="4941" actId="164"/>
          <ac:picMkLst>
            <pc:docMk/>
            <pc:sldMk cId="3465736203" sldId="2346"/>
            <ac:picMk id="66" creationId="{145B6099-919A-06F2-611F-8AA9DFF1B1A1}"/>
          </ac:picMkLst>
        </pc:picChg>
        <pc:picChg chg="add mod">
          <ac:chgData name="Nils Olov Jonsson" userId="1f021c12-b294-44b8-84bb-a45edde7fcf8" providerId="ADAL" clId="{444071E6-9989-456E-8FC2-925E257BCBEF}" dt="2022-10-24T23:19:29.707" v="4941" actId="164"/>
          <ac:picMkLst>
            <pc:docMk/>
            <pc:sldMk cId="3465736203" sldId="2346"/>
            <ac:picMk id="67" creationId="{7EF09687-4A2A-3C17-EB64-138C4058755B}"/>
          </ac:picMkLst>
        </pc:picChg>
        <pc:picChg chg="add mod">
          <ac:chgData name="Nils Olov Jonsson" userId="1f021c12-b294-44b8-84bb-a45edde7fcf8" providerId="ADAL" clId="{444071E6-9989-456E-8FC2-925E257BCBEF}" dt="2022-10-24T23:19:29.707" v="4941" actId="164"/>
          <ac:picMkLst>
            <pc:docMk/>
            <pc:sldMk cId="3465736203" sldId="2346"/>
            <ac:picMk id="68" creationId="{9E803D79-5923-C31A-1D72-D76AF3229024}"/>
          </ac:picMkLst>
        </pc:picChg>
        <pc:picChg chg="add mod">
          <ac:chgData name="Nils Olov Jonsson" userId="1f021c12-b294-44b8-84bb-a45edde7fcf8" providerId="ADAL" clId="{444071E6-9989-456E-8FC2-925E257BCBEF}" dt="2022-10-24T23:19:29.707" v="4941" actId="164"/>
          <ac:picMkLst>
            <pc:docMk/>
            <pc:sldMk cId="3465736203" sldId="2346"/>
            <ac:picMk id="69" creationId="{FE443B8E-D41B-4611-874A-262B68732A02}"/>
          </ac:picMkLst>
        </pc:picChg>
        <pc:picChg chg="add mod">
          <ac:chgData name="Nils Olov Jonsson" userId="1f021c12-b294-44b8-84bb-a45edde7fcf8" providerId="ADAL" clId="{444071E6-9989-456E-8FC2-925E257BCBEF}" dt="2022-10-24T23:19:29.707" v="4941" actId="164"/>
          <ac:picMkLst>
            <pc:docMk/>
            <pc:sldMk cId="3465736203" sldId="2346"/>
            <ac:picMk id="70" creationId="{E25E23EE-6A16-BB96-8C3D-E258828B0177}"/>
          </ac:picMkLst>
        </pc:picChg>
        <pc:picChg chg="add mod">
          <ac:chgData name="Nils Olov Jonsson" userId="1f021c12-b294-44b8-84bb-a45edde7fcf8" providerId="ADAL" clId="{444071E6-9989-456E-8FC2-925E257BCBEF}" dt="2022-10-24T23:19:29.707" v="4941" actId="164"/>
          <ac:picMkLst>
            <pc:docMk/>
            <pc:sldMk cId="3465736203" sldId="2346"/>
            <ac:picMk id="71" creationId="{E8A7A14B-B8BC-569E-606F-F79EC51A415E}"/>
          </ac:picMkLst>
        </pc:picChg>
        <pc:picChg chg="add mod">
          <ac:chgData name="Nils Olov Jonsson" userId="1f021c12-b294-44b8-84bb-a45edde7fcf8" providerId="ADAL" clId="{444071E6-9989-456E-8FC2-925E257BCBEF}" dt="2022-10-24T23:19:29.707" v="4941" actId="164"/>
          <ac:picMkLst>
            <pc:docMk/>
            <pc:sldMk cId="3465736203" sldId="2346"/>
            <ac:picMk id="72" creationId="{353FEF91-CC20-9FAF-72C1-F32B09EC80EB}"/>
          </ac:picMkLst>
        </pc:picChg>
        <pc:picChg chg="add mod">
          <ac:chgData name="Nils Olov Jonsson" userId="1f021c12-b294-44b8-84bb-a45edde7fcf8" providerId="ADAL" clId="{444071E6-9989-456E-8FC2-925E257BCBEF}" dt="2022-10-24T23:19:29.707" v="4941" actId="164"/>
          <ac:picMkLst>
            <pc:docMk/>
            <pc:sldMk cId="3465736203" sldId="2346"/>
            <ac:picMk id="73" creationId="{842DAF1E-96C8-14B3-4CAE-6D000CF29461}"/>
          </ac:picMkLst>
        </pc:picChg>
        <pc:picChg chg="add mod">
          <ac:chgData name="Nils Olov Jonsson" userId="1f021c12-b294-44b8-84bb-a45edde7fcf8" providerId="ADAL" clId="{444071E6-9989-456E-8FC2-925E257BCBEF}" dt="2022-10-24T23:19:29.707" v="4941" actId="164"/>
          <ac:picMkLst>
            <pc:docMk/>
            <pc:sldMk cId="3465736203" sldId="2346"/>
            <ac:picMk id="74" creationId="{88CE61FF-6B8B-D868-8816-C51C480B495D}"/>
          </ac:picMkLst>
        </pc:picChg>
        <pc:picChg chg="add mod">
          <ac:chgData name="Nils Olov Jonsson" userId="1f021c12-b294-44b8-84bb-a45edde7fcf8" providerId="ADAL" clId="{444071E6-9989-456E-8FC2-925E257BCBEF}" dt="2022-10-24T23:19:29.707" v="4941" actId="164"/>
          <ac:picMkLst>
            <pc:docMk/>
            <pc:sldMk cId="3465736203" sldId="2346"/>
            <ac:picMk id="75" creationId="{2721040D-2E1A-634C-9BB3-AF38B2141D94}"/>
          </ac:picMkLst>
        </pc:picChg>
        <pc:picChg chg="add mod">
          <ac:chgData name="Nils Olov Jonsson" userId="1f021c12-b294-44b8-84bb-a45edde7fcf8" providerId="ADAL" clId="{444071E6-9989-456E-8FC2-925E257BCBEF}" dt="2022-10-24T23:19:29.707" v="4941" actId="164"/>
          <ac:picMkLst>
            <pc:docMk/>
            <pc:sldMk cId="3465736203" sldId="2346"/>
            <ac:picMk id="76" creationId="{97AA19D3-D601-C996-C576-F015F34CD518}"/>
          </ac:picMkLst>
        </pc:picChg>
        <pc:picChg chg="add mod">
          <ac:chgData name="Nils Olov Jonsson" userId="1f021c12-b294-44b8-84bb-a45edde7fcf8" providerId="ADAL" clId="{444071E6-9989-456E-8FC2-925E257BCBEF}" dt="2022-10-24T23:19:29.707" v="4941" actId="164"/>
          <ac:picMkLst>
            <pc:docMk/>
            <pc:sldMk cId="3465736203" sldId="2346"/>
            <ac:picMk id="77" creationId="{14C5E301-FC4B-43A8-66C9-6C22E6995274}"/>
          </ac:picMkLst>
        </pc:picChg>
        <pc:picChg chg="add mod">
          <ac:chgData name="Nils Olov Jonsson" userId="1f021c12-b294-44b8-84bb-a45edde7fcf8" providerId="ADAL" clId="{444071E6-9989-456E-8FC2-925E257BCBEF}" dt="2022-10-24T23:19:29.707" v="4941" actId="164"/>
          <ac:picMkLst>
            <pc:docMk/>
            <pc:sldMk cId="3465736203" sldId="2346"/>
            <ac:picMk id="78" creationId="{9FBC9E57-891E-2875-B014-05FDF33C1D6D}"/>
          </ac:picMkLst>
        </pc:picChg>
        <pc:picChg chg="add mod">
          <ac:chgData name="Nils Olov Jonsson" userId="1f021c12-b294-44b8-84bb-a45edde7fcf8" providerId="ADAL" clId="{444071E6-9989-456E-8FC2-925E257BCBEF}" dt="2022-10-24T23:19:29.707" v="4941" actId="164"/>
          <ac:picMkLst>
            <pc:docMk/>
            <pc:sldMk cId="3465736203" sldId="2346"/>
            <ac:picMk id="79" creationId="{EE902B00-7A34-28BF-8748-13C95D0E3BBA}"/>
          </ac:picMkLst>
        </pc:picChg>
        <pc:picChg chg="add mod">
          <ac:chgData name="Nils Olov Jonsson" userId="1f021c12-b294-44b8-84bb-a45edde7fcf8" providerId="ADAL" clId="{444071E6-9989-456E-8FC2-925E257BCBEF}" dt="2022-10-24T23:19:29.707" v="4941" actId="164"/>
          <ac:picMkLst>
            <pc:docMk/>
            <pc:sldMk cId="3465736203" sldId="2346"/>
            <ac:picMk id="80" creationId="{75400694-B8D6-4818-D3BC-8C9560654BC2}"/>
          </ac:picMkLst>
        </pc:picChg>
        <pc:picChg chg="add mod">
          <ac:chgData name="Nils Olov Jonsson" userId="1f021c12-b294-44b8-84bb-a45edde7fcf8" providerId="ADAL" clId="{444071E6-9989-456E-8FC2-925E257BCBEF}" dt="2022-10-24T23:19:29.707" v="4941" actId="164"/>
          <ac:picMkLst>
            <pc:docMk/>
            <pc:sldMk cId="3465736203" sldId="2346"/>
            <ac:picMk id="81" creationId="{314D3B9F-9743-EA95-9DA0-DCC2497EF49E}"/>
          </ac:picMkLst>
        </pc:picChg>
        <pc:picChg chg="add mod">
          <ac:chgData name="Nils Olov Jonsson" userId="1f021c12-b294-44b8-84bb-a45edde7fcf8" providerId="ADAL" clId="{444071E6-9989-456E-8FC2-925E257BCBEF}" dt="2022-10-24T23:19:29.707" v="4941" actId="164"/>
          <ac:picMkLst>
            <pc:docMk/>
            <pc:sldMk cId="3465736203" sldId="2346"/>
            <ac:picMk id="82" creationId="{EF558FC2-332A-3FBD-B5C4-835AA0BB4B9D}"/>
          </ac:picMkLst>
        </pc:picChg>
        <pc:picChg chg="add mod">
          <ac:chgData name="Nils Olov Jonsson" userId="1f021c12-b294-44b8-84bb-a45edde7fcf8" providerId="ADAL" clId="{444071E6-9989-456E-8FC2-925E257BCBEF}" dt="2022-10-24T23:19:29.707" v="4941" actId="164"/>
          <ac:picMkLst>
            <pc:docMk/>
            <pc:sldMk cId="3465736203" sldId="2346"/>
            <ac:picMk id="83" creationId="{4796BBB5-09F7-E6AE-A016-2AFBCA2EC753}"/>
          </ac:picMkLst>
        </pc:picChg>
        <pc:picChg chg="add mod">
          <ac:chgData name="Nils Olov Jonsson" userId="1f021c12-b294-44b8-84bb-a45edde7fcf8" providerId="ADAL" clId="{444071E6-9989-456E-8FC2-925E257BCBEF}" dt="2022-10-24T23:19:29.707" v="4941" actId="164"/>
          <ac:picMkLst>
            <pc:docMk/>
            <pc:sldMk cId="3465736203" sldId="2346"/>
            <ac:picMk id="84" creationId="{A471945B-0B09-3A0E-2A90-727CDAEB03FE}"/>
          </ac:picMkLst>
        </pc:picChg>
        <pc:picChg chg="mod">
          <ac:chgData name="Nils Olov Jonsson" userId="1f021c12-b294-44b8-84bb-a45edde7fcf8" providerId="ADAL" clId="{444071E6-9989-456E-8FC2-925E257BCBEF}" dt="2022-10-24T23:23:05.182" v="4966" actId="1076"/>
          <ac:picMkLst>
            <pc:docMk/>
            <pc:sldMk cId="3465736203" sldId="2346"/>
            <ac:picMk id="88" creationId="{B752BA13-D488-4816-002E-D32B5D9C3438}"/>
          </ac:picMkLst>
        </pc:picChg>
      </pc:sldChg>
      <pc:sldChg chg="add del ord">
        <pc:chgData name="Nils Olov Jonsson" userId="1f021c12-b294-44b8-84bb-a45edde7fcf8" providerId="ADAL" clId="{444071E6-9989-456E-8FC2-925E257BCBEF}" dt="2022-10-25T10:26:09.620" v="5685" actId="47"/>
        <pc:sldMkLst>
          <pc:docMk/>
          <pc:sldMk cId="1581162323" sldId="2347"/>
        </pc:sldMkLst>
      </pc:sldChg>
      <pc:sldChg chg="addSp modSp add del mod">
        <pc:chgData name="Nils Olov Jonsson" userId="1f021c12-b294-44b8-84bb-a45edde7fcf8" providerId="ADAL" clId="{444071E6-9989-456E-8FC2-925E257BCBEF}" dt="2022-10-24T23:28:29.325" v="5032" actId="47"/>
        <pc:sldMkLst>
          <pc:docMk/>
          <pc:sldMk cId="1029250593" sldId="2348"/>
        </pc:sldMkLst>
        <pc:spChg chg="add mod">
          <ac:chgData name="Nils Olov Jonsson" userId="1f021c12-b294-44b8-84bb-a45edde7fcf8" providerId="ADAL" clId="{444071E6-9989-456E-8FC2-925E257BCBEF}" dt="2022-10-24T23:26:39.562" v="5002" actId="1582"/>
          <ac:spMkLst>
            <pc:docMk/>
            <pc:sldMk cId="1029250593" sldId="2348"/>
            <ac:spMk id="3" creationId="{2D7E346A-EEB2-C076-82A0-A18ACECB1721}"/>
          </ac:spMkLst>
        </pc:spChg>
        <pc:picChg chg="mod">
          <ac:chgData name="Nils Olov Jonsson" userId="1f021c12-b294-44b8-84bb-a45edde7fcf8" providerId="ADAL" clId="{444071E6-9989-456E-8FC2-925E257BCBEF}" dt="2022-10-24T23:25:59.730" v="4998" actId="1076"/>
          <ac:picMkLst>
            <pc:docMk/>
            <pc:sldMk cId="1029250593" sldId="2348"/>
            <ac:picMk id="36" creationId="{021FA531-B4EC-E828-D44F-D040F55A344F}"/>
          </ac:picMkLst>
        </pc:picChg>
        <pc:picChg chg="mod">
          <ac:chgData name="Nils Olov Jonsson" userId="1f021c12-b294-44b8-84bb-a45edde7fcf8" providerId="ADAL" clId="{444071E6-9989-456E-8FC2-925E257BCBEF}" dt="2022-10-24T23:25:50.342" v="4997" actId="1076"/>
          <ac:picMkLst>
            <pc:docMk/>
            <pc:sldMk cId="1029250593" sldId="2348"/>
            <ac:picMk id="37" creationId="{6E71D1A0-CB92-3B92-DA4C-00CC9F3C3A88}"/>
          </ac:picMkLst>
        </pc:picChg>
      </pc:sldChg>
      <pc:sldChg chg="addSp modSp add mod ord modTransition modAnim">
        <pc:chgData name="Nils Olov Jonsson" userId="1f021c12-b294-44b8-84bb-a45edde7fcf8" providerId="ADAL" clId="{444071E6-9989-456E-8FC2-925E257BCBEF}" dt="2022-10-25T10:53:19.845" v="5981"/>
        <pc:sldMkLst>
          <pc:docMk/>
          <pc:sldMk cId="4264509965" sldId="2348"/>
        </pc:sldMkLst>
        <pc:spChg chg="add mod">
          <ac:chgData name="Nils Olov Jonsson" userId="1f021c12-b294-44b8-84bb-a45edde7fcf8" providerId="ADAL" clId="{444071E6-9989-456E-8FC2-925E257BCBEF}" dt="2022-10-24T23:29:38.947" v="5040" actId="208"/>
          <ac:spMkLst>
            <pc:docMk/>
            <pc:sldMk cId="4264509965" sldId="2348"/>
            <ac:spMk id="3" creationId="{7AE959E8-9802-9327-F75D-206B00E55CE6}"/>
          </ac:spMkLst>
        </pc:spChg>
        <pc:spChg chg="add mod">
          <ac:chgData name="Nils Olov Jonsson" userId="1f021c12-b294-44b8-84bb-a45edde7fcf8" providerId="ADAL" clId="{444071E6-9989-456E-8FC2-925E257BCBEF}" dt="2022-10-24T23:32:27.294" v="5099" actId="1076"/>
          <ac:spMkLst>
            <pc:docMk/>
            <pc:sldMk cId="4264509965" sldId="2348"/>
            <ac:spMk id="4" creationId="{D9D05F29-9102-FE06-D60C-318918CBD3B3}"/>
          </ac:spMkLst>
        </pc:spChg>
        <pc:spChg chg="add mod">
          <ac:chgData name="Nils Olov Jonsson" userId="1f021c12-b294-44b8-84bb-a45edde7fcf8" providerId="ADAL" clId="{444071E6-9989-456E-8FC2-925E257BCBEF}" dt="2022-10-24T23:32:27.294" v="5099" actId="1076"/>
          <ac:spMkLst>
            <pc:docMk/>
            <pc:sldMk cId="4264509965" sldId="2348"/>
            <ac:spMk id="5" creationId="{A5931EAD-2E48-0066-F546-F92631220EAC}"/>
          </ac:spMkLst>
        </pc:spChg>
        <pc:spChg chg="add mod">
          <ac:chgData name="Nils Olov Jonsson" userId="1f021c12-b294-44b8-84bb-a45edde7fcf8" providerId="ADAL" clId="{444071E6-9989-456E-8FC2-925E257BCBEF}" dt="2022-10-25T10:53:19.845" v="5981"/>
          <ac:spMkLst>
            <pc:docMk/>
            <pc:sldMk cId="4264509965" sldId="2348"/>
            <ac:spMk id="6" creationId="{9C30936E-CEB3-0DE8-52AA-C2F5ACD9A0FD}"/>
          </ac:spMkLst>
        </pc:spChg>
        <pc:spChg chg="mod">
          <ac:chgData name="Nils Olov Jonsson" userId="1f021c12-b294-44b8-84bb-a45edde7fcf8" providerId="ADAL" clId="{444071E6-9989-456E-8FC2-925E257BCBEF}" dt="2022-10-24T23:28:48.592" v="5034" actId="1076"/>
          <ac:spMkLst>
            <pc:docMk/>
            <pc:sldMk cId="4264509965" sldId="2348"/>
            <ac:spMk id="39" creationId="{4F2BC965-DDFC-7267-E93B-FF8E9C916ED4}"/>
          </ac:spMkLst>
        </pc:spChg>
        <pc:spChg chg="mod">
          <ac:chgData name="Nils Olov Jonsson" userId="1f021c12-b294-44b8-84bb-a45edde7fcf8" providerId="ADAL" clId="{444071E6-9989-456E-8FC2-925E257BCBEF}" dt="2022-10-24T23:28:54.184" v="5035" actId="1076"/>
          <ac:spMkLst>
            <pc:docMk/>
            <pc:sldMk cId="4264509965" sldId="2348"/>
            <ac:spMk id="40" creationId="{9A202D5D-45E6-768D-0324-61C4C6D916E8}"/>
          </ac:spMkLst>
        </pc:spChg>
        <pc:picChg chg="mod">
          <ac:chgData name="Nils Olov Jonsson" userId="1f021c12-b294-44b8-84bb-a45edde7fcf8" providerId="ADAL" clId="{444071E6-9989-456E-8FC2-925E257BCBEF}" dt="2022-10-24T23:29:01.209" v="5036" actId="14100"/>
          <ac:picMkLst>
            <pc:docMk/>
            <pc:sldMk cId="4264509965" sldId="2348"/>
            <ac:picMk id="36" creationId="{021FA531-B4EC-E828-D44F-D040F55A344F}"/>
          </ac:picMkLst>
        </pc:picChg>
        <pc:picChg chg="mod">
          <ac:chgData name="Nils Olov Jonsson" userId="1f021c12-b294-44b8-84bb-a45edde7fcf8" providerId="ADAL" clId="{444071E6-9989-456E-8FC2-925E257BCBEF}" dt="2022-10-24T23:29:11.408" v="5037" actId="1076"/>
          <ac:picMkLst>
            <pc:docMk/>
            <pc:sldMk cId="4264509965" sldId="2348"/>
            <ac:picMk id="37" creationId="{6E71D1A0-CB92-3B92-DA4C-00CC9F3C3A88}"/>
          </ac:picMkLst>
        </pc:picChg>
      </pc:sldChg>
      <pc:sldChg chg="addSp delSp modSp new mod ord modTransition">
        <pc:chgData name="Nils Olov Jonsson" userId="1f021c12-b294-44b8-84bb-a45edde7fcf8" providerId="ADAL" clId="{444071E6-9989-456E-8FC2-925E257BCBEF}" dt="2022-10-25T10:52:52.516" v="5953"/>
        <pc:sldMkLst>
          <pc:docMk/>
          <pc:sldMk cId="1168554636" sldId="2349"/>
        </pc:sldMkLst>
        <pc:spChg chg="mod">
          <ac:chgData name="Nils Olov Jonsson" userId="1f021c12-b294-44b8-84bb-a45edde7fcf8" providerId="ADAL" clId="{444071E6-9989-456E-8FC2-925E257BCBEF}" dt="2022-10-24T23:50:47.878" v="5298" actId="20577"/>
          <ac:spMkLst>
            <pc:docMk/>
            <pc:sldMk cId="1168554636" sldId="2349"/>
            <ac:spMk id="2" creationId="{595D1E9F-7AE7-7401-0DEE-9CAF193C8701}"/>
          </ac:spMkLst>
        </pc:spChg>
        <pc:spChg chg="add mod">
          <ac:chgData name="Nils Olov Jonsson" userId="1f021c12-b294-44b8-84bb-a45edde7fcf8" providerId="ADAL" clId="{444071E6-9989-456E-8FC2-925E257BCBEF}" dt="2022-10-25T10:52:52.516" v="5953"/>
          <ac:spMkLst>
            <pc:docMk/>
            <pc:sldMk cId="1168554636" sldId="2349"/>
            <ac:spMk id="3" creationId="{76D879E4-8301-8BB8-A264-B339330A4EA7}"/>
          </ac:spMkLst>
        </pc:spChg>
        <pc:spChg chg="del">
          <ac:chgData name="Nils Olov Jonsson" userId="1f021c12-b294-44b8-84bb-a45edde7fcf8" providerId="ADAL" clId="{444071E6-9989-456E-8FC2-925E257BCBEF}" dt="2022-10-24T23:50:51.567" v="5299" actId="478"/>
          <ac:spMkLst>
            <pc:docMk/>
            <pc:sldMk cId="1168554636" sldId="2349"/>
            <ac:spMk id="3" creationId="{E187A543-89B9-0668-94F8-61A2C0334FF2}"/>
          </ac:spMkLst>
        </pc:spChg>
        <pc:spChg chg="add mod">
          <ac:chgData name="Nils Olov Jonsson" userId="1f021c12-b294-44b8-84bb-a45edde7fcf8" providerId="ADAL" clId="{444071E6-9989-456E-8FC2-925E257BCBEF}" dt="2022-10-25T00:00:27.894" v="5360" actId="20577"/>
          <ac:spMkLst>
            <pc:docMk/>
            <pc:sldMk cId="1168554636" sldId="2349"/>
            <ac:spMk id="8" creationId="{C98F150E-F116-6B7F-78D5-B112E14E2A88}"/>
          </ac:spMkLst>
        </pc:spChg>
        <pc:spChg chg="add mod">
          <ac:chgData name="Nils Olov Jonsson" userId="1f021c12-b294-44b8-84bb-a45edde7fcf8" providerId="ADAL" clId="{444071E6-9989-456E-8FC2-925E257BCBEF}" dt="2022-10-25T00:02:43.509" v="5383"/>
          <ac:spMkLst>
            <pc:docMk/>
            <pc:sldMk cId="1168554636" sldId="2349"/>
            <ac:spMk id="9" creationId="{E5189F5B-C9BD-5E3A-6BD6-821DFEC4963B}"/>
          </ac:spMkLst>
        </pc:spChg>
        <pc:picChg chg="add mod">
          <ac:chgData name="Nils Olov Jonsson" userId="1f021c12-b294-44b8-84bb-a45edde7fcf8" providerId="ADAL" clId="{444071E6-9989-456E-8FC2-925E257BCBEF}" dt="2022-10-24T23:58:09.696" v="5305" actId="14100"/>
          <ac:picMkLst>
            <pc:docMk/>
            <pc:sldMk cId="1168554636" sldId="2349"/>
            <ac:picMk id="5" creationId="{62077E72-AA79-F694-2C37-62AE6658980A}"/>
          </ac:picMkLst>
        </pc:picChg>
        <pc:picChg chg="add mod">
          <ac:chgData name="Nils Olov Jonsson" userId="1f021c12-b294-44b8-84bb-a45edde7fcf8" providerId="ADAL" clId="{444071E6-9989-456E-8FC2-925E257BCBEF}" dt="2022-10-24T23:59:28.744" v="5310" actId="1076"/>
          <ac:picMkLst>
            <pc:docMk/>
            <pc:sldMk cId="1168554636" sldId="2349"/>
            <ac:picMk id="7" creationId="{765FC786-9FEA-F129-259D-D834BBC3FF4E}"/>
          </ac:picMkLst>
        </pc:picChg>
      </pc:sldChg>
      <pc:sldChg chg="addSp modSp add mod ord modTransition">
        <pc:chgData name="Nils Olov Jonsson" userId="1f021c12-b294-44b8-84bb-a45edde7fcf8" providerId="ADAL" clId="{444071E6-9989-456E-8FC2-925E257BCBEF}" dt="2022-10-25T10:52:53.724" v="5954"/>
        <pc:sldMkLst>
          <pc:docMk/>
          <pc:sldMk cId="3742868258" sldId="2350"/>
        </pc:sldMkLst>
        <pc:spChg chg="add mod">
          <ac:chgData name="Nils Olov Jonsson" userId="1f021c12-b294-44b8-84bb-a45edde7fcf8" providerId="ADAL" clId="{444071E6-9989-456E-8FC2-925E257BCBEF}" dt="2022-10-25T00:03:25.019" v="5386" actId="14100"/>
          <ac:spMkLst>
            <pc:docMk/>
            <pc:sldMk cId="3742868258" sldId="2350"/>
            <ac:spMk id="4" creationId="{468AE27D-DE79-F461-A4D7-BABAEAE11AF0}"/>
          </ac:spMkLst>
        </pc:spChg>
        <pc:spChg chg="add mod">
          <ac:chgData name="Nils Olov Jonsson" userId="1f021c12-b294-44b8-84bb-a45edde7fcf8" providerId="ADAL" clId="{444071E6-9989-456E-8FC2-925E257BCBEF}" dt="2022-10-25T10:52:53.724" v="5954"/>
          <ac:spMkLst>
            <pc:docMk/>
            <pc:sldMk cId="3742868258" sldId="2350"/>
            <ac:spMk id="6" creationId="{A949A340-711B-D91E-580B-74D0EA4DB473}"/>
          </ac:spMkLst>
        </pc:spChg>
        <pc:spChg chg="mod">
          <ac:chgData name="Nils Olov Jonsson" userId="1f021c12-b294-44b8-84bb-a45edde7fcf8" providerId="ADAL" clId="{444071E6-9989-456E-8FC2-925E257BCBEF}" dt="2022-10-25T00:03:04.594" v="5384" actId="1076"/>
          <ac:spMkLst>
            <pc:docMk/>
            <pc:sldMk cId="3742868258" sldId="2350"/>
            <ac:spMk id="8" creationId="{C98F150E-F116-6B7F-78D5-B112E14E2A88}"/>
          </ac:spMkLst>
        </pc:spChg>
        <pc:picChg chg="add mod">
          <ac:chgData name="Nils Olov Jonsson" userId="1f021c12-b294-44b8-84bb-a45edde7fcf8" providerId="ADAL" clId="{444071E6-9989-456E-8FC2-925E257BCBEF}" dt="2022-10-25T00:01:23.131" v="5365" actId="1076"/>
          <ac:picMkLst>
            <pc:docMk/>
            <pc:sldMk cId="3742868258" sldId="2350"/>
            <ac:picMk id="3" creationId="{BBEC73E2-28A3-FADF-4875-445D3EA263C8}"/>
          </ac:picMkLst>
        </pc:picChg>
        <pc:picChg chg="mod">
          <ac:chgData name="Nils Olov Jonsson" userId="1f021c12-b294-44b8-84bb-a45edde7fcf8" providerId="ADAL" clId="{444071E6-9989-456E-8FC2-925E257BCBEF}" dt="2022-10-25T00:03:04.594" v="5384" actId="1076"/>
          <ac:picMkLst>
            <pc:docMk/>
            <pc:sldMk cId="3742868258" sldId="2350"/>
            <ac:picMk id="5" creationId="{62077E72-AA79-F694-2C37-62AE6658980A}"/>
          </ac:picMkLst>
        </pc:picChg>
        <pc:picChg chg="mod">
          <ac:chgData name="Nils Olov Jonsson" userId="1f021c12-b294-44b8-84bb-a45edde7fcf8" providerId="ADAL" clId="{444071E6-9989-456E-8FC2-925E257BCBEF}" dt="2022-10-25T00:03:16.693" v="5385" actId="1076"/>
          <ac:picMkLst>
            <pc:docMk/>
            <pc:sldMk cId="3742868258" sldId="2350"/>
            <ac:picMk id="7" creationId="{765FC786-9FEA-F129-259D-D834BBC3FF4E}"/>
          </ac:picMkLst>
        </pc:picChg>
      </pc:sldChg>
      <pc:sldChg chg="addSp delSp modSp add mod ord modTransition">
        <pc:chgData name="Nils Olov Jonsson" userId="1f021c12-b294-44b8-84bb-a45edde7fcf8" providerId="ADAL" clId="{444071E6-9989-456E-8FC2-925E257BCBEF}" dt="2022-10-25T10:52:54.807" v="5955"/>
        <pc:sldMkLst>
          <pc:docMk/>
          <pc:sldMk cId="2148315170" sldId="2351"/>
        </pc:sldMkLst>
        <pc:spChg chg="mod">
          <ac:chgData name="Nils Olov Jonsson" userId="1f021c12-b294-44b8-84bb-a45edde7fcf8" providerId="ADAL" clId="{444071E6-9989-456E-8FC2-925E257BCBEF}" dt="2022-10-25T00:03:52.779" v="5389" actId="1076"/>
          <ac:spMkLst>
            <pc:docMk/>
            <pc:sldMk cId="2148315170" sldId="2351"/>
            <ac:spMk id="4" creationId="{468AE27D-DE79-F461-A4D7-BABAEAE11AF0}"/>
          </ac:spMkLst>
        </pc:spChg>
        <pc:spChg chg="add mod">
          <ac:chgData name="Nils Olov Jonsson" userId="1f021c12-b294-44b8-84bb-a45edde7fcf8" providerId="ADAL" clId="{444071E6-9989-456E-8FC2-925E257BCBEF}" dt="2022-10-25T10:52:54.807" v="5955"/>
          <ac:spMkLst>
            <pc:docMk/>
            <pc:sldMk cId="2148315170" sldId="2351"/>
            <ac:spMk id="5" creationId="{FAA1EB0B-4013-05CC-A59A-B43699A8D736}"/>
          </ac:spMkLst>
        </pc:spChg>
        <pc:spChg chg="del">
          <ac:chgData name="Nils Olov Jonsson" userId="1f021c12-b294-44b8-84bb-a45edde7fcf8" providerId="ADAL" clId="{444071E6-9989-456E-8FC2-925E257BCBEF}" dt="2022-10-25T00:03:44.057" v="5388" actId="478"/>
          <ac:spMkLst>
            <pc:docMk/>
            <pc:sldMk cId="2148315170" sldId="2351"/>
            <ac:spMk id="8" creationId="{C98F150E-F116-6B7F-78D5-B112E14E2A88}"/>
          </ac:spMkLst>
        </pc:spChg>
        <pc:picChg chg="mod">
          <ac:chgData name="Nils Olov Jonsson" userId="1f021c12-b294-44b8-84bb-a45edde7fcf8" providerId="ADAL" clId="{444071E6-9989-456E-8FC2-925E257BCBEF}" dt="2022-10-25T00:04:02.598" v="5390" actId="1076"/>
          <ac:picMkLst>
            <pc:docMk/>
            <pc:sldMk cId="2148315170" sldId="2351"/>
            <ac:picMk id="3" creationId="{BBEC73E2-28A3-FADF-4875-445D3EA263C8}"/>
          </ac:picMkLst>
        </pc:picChg>
        <pc:picChg chg="del">
          <ac:chgData name="Nils Olov Jonsson" userId="1f021c12-b294-44b8-84bb-a45edde7fcf8" providerId="ADAL" clId="{444071E6-9989-456E-8FC2-925E257BCBEF}" dt="2022-10-25T00:03:44.057" v="5388" actId="478"/>
          <ac:picMkLst>
            <pc:docMk/>
            <pc:sldMk cId="2148315170" sldId="2351"/>
            <ac:picMk id="5" creationId="{62077E72-AA79-F694-2C37-62AE6658980A}"/>
          </ac:picMkLst>
        </pc:picChg>
        <pc:picChg chg="mod">
          <ac:chgData name="Nils Olov Jonsson" userId="1f021c12-b294-44b8-84bb-a45edde7fcf8" providerId="ADAL" clId="{444071E6-9989-456E-8FC2-925E257BCBEF}" dt="2022-10-25T00:03:52.779" v="5389" actId="1076"/>
          <ac:picMkLst>
            <pc:docMk/>
            <pc:sldMk cId="2148315170" sldId="2351"/>
            <ac:picMk id="7" creationId="{765FC786-9FEA-F129-259D-D834BBC3FF4E}"/>
          </ac:picMkLst>
        </pc:picChg>
      </pc:sldChg>
      <pc:sldChg chg="addSp modSp add mod ord">
        <pc:chgData name="Nils Olov Jonsson" userId="1f021c12-b294-44b8-84bb-a45edde7fcf8" providerId="ADAL" clId="{444071E6-9989-456E-8FC2-925E257BCBEF}" dt="2022-10-25T10:52:44.965" v="5946"/>
        <pc:sldMkLst>
          <pc:docMk/>
          <pc:sldMk cId="708923336" sldId="2352"/>
        </pc:sldMkLst>
        <pc:spChg chg="add mod">
          <ac:chgData name="Nils Olov Jonsson" userId="1f021c12-b294-44b8-84bb-a45edde7fcf8" providerId="ADAL" clId="{444071E6-9989-456E-8FC2-925E257BCBEF}" dt="2022-10-25T10:52:44.965" v="5946"/>
          <ac:spMkLst>
            <pc:docMk/>
            <pc:sldMk cId="708923336" sldId="2352"/>
            <ac:spMk id="2" creationId="{1947B32B-B8FB-0FEA-3727-3CDF6F5908EB}"/>
          </ac:spMkLst>
        </pc:spChg>
        <pc:spChg chg="mod">
          <ac:chgData name="Nils Olov Jonsson" userId="1f021c12-b294-44b8-84bb-a45edde7fcf8" providerId="ADAL" clId="{444071E6-9989-456E-8FC2-925E257BCBEF}" dt="2022-10-25T10:38:43.613" v="5820" actId="1076"/>
          <ac:spMkLst>
            <pc:docMk/>
            <pc:sldMk cId="708923336" sldId="2352"/>
            <ac:spMk id="3" creationId="{17DF3F66-B2B7-BBF9-05B2-1715CE4ACAD8}"/>
          </ac:spMkLst>
        </pc:spChg>
      </pc:sldChg>
      <pc:sldChg chg="modSp add del mod setBg">
        <pc:chgData name="Nils Olov Jonsson" userId="1f021c12-b294-44b8-84bb-a45edde7fcf8" providerId="ADAL" clId="{444071E6-9989-456E-8FC2-925E257BCBEF}" dt="2022-10-25T09:52:00.920" v="5541" actId="47"/>
        <pc:sldMkLst>
          <pc:docMk/>
          <pc:sldMk cId="666965989" sldId="2353"/>
        </pc:sldMkLst>
        <pc:spChg chg="mod">
          <ac:chgData name="Nils Olov Jonsson" userId="1f021c12-b294-44b8-84bb-a45edde7fcf8" providerId="ADAL" clId="{444071E6-9989-456E-8FC2-925E257BCBEF}" dt="2022-10-25T09:41:20.324" v="5505" actId="27636"/>
          <ac:spMkLst>
            <pc:docMk/>
            <pc:sldMk cId="666965989" sldId="2353"/>
            <ac:spMk id="2" creationId="{08FDAC61-74EF-BD27-5CCD-CA1FF7C93DD1}"/>
          </ac:spMkLst>
        </pc:spChg>
      </pc:sldChg>
      <pc:sldChg chg="add del">
        <pc:chgData name="Nils Olov Jonsson" userId="1f021c12-b294-44b8-84bb-a45edde7fcf8" providerId="ADAL" clId="{444071E6-9989-456E-8FC2-925E257BCBEF}" dt="2022-10-25T10:24:59.464" v="5679" actId="47"/>
        <pc:sldMkLst>
          <pc:docMk/>
          <pc:sldMk cId="948480339" sldId="2353"/>
        </pc:sldMkLst>
      </pc:sldChg>
      <pc:sldChg chg="addSp modSp add mod modTransition">
        <pc:chgData name="Nils Olov Jonsson" userId="1f021c12-b294-44b8-84bb-a45edde7fcf8" providerId="ADAL" clId="{444071E6-9989-456E-8FC2-925E257BCBEF}" dt="2022-10-25T10:53:21.963" v="5983"/>
        <pc:sldMkLst>
          <pc:docMk/>
          <pc:sldMk cId="385335134" sldId="2354"/>
        </pc:sldMkLst>
        <pc:spChg chg="add mod">
          <ac:chgData name="Nils Olov Jonsson" userId="1f021c12-b294-44b8-84bb-a45edde7fcf8" providerId="ADAL" clId="{444071E6-9989-456E-8FC2-925E257BCBEF}" dt="2022-10-25T10:53:21.963" v="5983"/>
          <ac:spMkLst>
            <pc:docMk/>
            <pc:sldMk cId="385335134" sldId="2354"/>
            <ac:spMk id="2" creationId="{046DBE83-C480-0E19-5654-858B48D7627B}"/>
          </ac:spMkLst>
        </pc:spChg>
        <pc:picChg chg="mod">
          <ac:chgData name="Nils Olov Jonsson" userId="1f021c12-b294-44b8-84bb-a45edde7fcf8" providerId="ADAL" clId="{444071E6-9989-456E-8FC2-925E257BCBEF}" dt="2022-10-25T10:18:13.847" v="5654" actId="1076"/>
          <ac:picMkLst>
            <pc:docMk/>
            <pc:sldMk cId="385335134" sldId="2354"/>
            <ac:picMk id="11" creationId="{0708CA4B-F56B-2466-7C43-686ED7F9A454}"/>
          </ac:picMkLst>
        </pc:picChg>
        <pc:picChg chg="mod">
          <ac:chgData name="Nils Olov Jonsson" userId="1f021c12-b294-44b8-84bb-a45edde7fcf8" providerId="ADAL" clId="{444071E6-9989-456E-8FC2-925E257BCBEF}" dt="2022-10-25T10:18:13.847" v="5654" actId="1076"/>
          <ac:picMkLst>
            <pc:docMk/>
            <pc:sldMk cId="385335134" sldId="2354"/>
            <ac:picMk id="13" creationId="{5D3ABD7A-170C-15F8-7859-46699FA2C8E4}"/>
          </ac:picMkLst>
        </pc:picChg>
        <pc:picChg chg="mod">
          <ac:chgData name="Nils Olov Jonsson" userId="1f021c12-b294-44b8-84bb-a45edde7fcf8" providerId="ADAL" clId="{444071E6-9989-456E-8FC2-925E257BCBEF}" dt="2022-10-25T10:18:13.847" v="5654" actId="1076"/>
          <ac:picMkLst>
            <pc:docMk/>
            <pc:sldMk cId="385335134" sldId="2354"/>
            <ac:picMk id="15" creationId="{C6320551-5CBB-6445-C314-2B1892542269}"/>
          </ac:picMkLst>
        </pc:picChg>
      </pc:sldChg>
      <pc:sldChg chg="modSp add del mod setBg">
        <pc:chgData name="Nils Olov Jonsson" userId="1f021c12-b294-44b8-84bb-a45edde7fcf8" providerId="ADAL" clId="{444071E6-9989-456E-8FC2-925E257BCBEF}" dt="2022-10-25T09:42:44.949" v="5518" actId="47"/>
        <pc:sldMkLst>
          <pc:docMk/>
          <pc:sldMk cId="1778187490" sldId="2354"/>
        </pc:sldMkLst>
        <pc:spChg chg="mod">
          <ac:chgData name="Nils Olov Jonsson" userId="1f021c12-b294-44b8-84bb-a45edde7fcf8" providerId="ADAL" clId="{444071E6-9989-456E-8FC2-925E257BCBEF}" dt="2022-10-25T09:41:20.324" v="5504" actId="27636"/>
          <ac:spMkLst>
            <pc:docMk/>
            <pc:sldMk cId="1778187490" sldId="2354"/>
            <ac:spMk id="2" creationId="{E0DB9B86-2DE0-14BE-04AA-DFDA1DE7C2F6}"/>
          </ac:spMkLst>
        </pc:spChg>
      </pc:sldChg>
      <pc:sldChg chg="addSp delSp modSp add mod modTransition">
        <pc:chgData name="Nils Olov Jonsson" userId="1f021c12-b294-44b8-84bb-a45edde7fcf8" providerId="ADAL" clId="{444071E6-9989-456E-8FC2-925E257BCBEF}" dt="2022-10-25T10:53:22.951" v="5984"/>
        <pc:sldMkLst>
          <pc:docMk/>
          <pc:sldMk cId="3210834165" sldId="2355"/>
        </pc:sldMkLst>
        <pc:spChg chg="add mod">
          <ac:chgData name="Nils Olov Jonsson" userId="1f021c12-b294-44b8-84bb-a45edde7fcf8" providerId="ADAL" clId="{444071E6-9989-456E-8FC2-925E257BCBEF}" dt="2022-10-25T10:53:22.951" v="5984"/>
          <ac:spMkLst>
            <pc:docMk/>
            <pc:sldMk cId="3210834165" sldId="2355"/>
            <ac:spMk id="2" creationId="{BD877469-758F-EA55-A30F-93A30F53F7F5}"/>
          </ac:spMkLst>
        </pc:spChg>
        <pc:grpChg chg="mod">
          <ac:chgData name="Nils Olov Jonsson" userId="1f021c12-b294-44b8-84bb-a45edde7fcf8" providerId="ADAL" clId="{444071E6-9989-456E-8FC2-925E257BCBEF}" dt="2022-10-25T10:31:22.846" v="5729" actId="1076"/>
          <ac:grpSpMkLst>
            <pc:docMk/>
            <pc:sldMk cId="3210834165" sldId="2355"/>
            <ac:grpSpMk id="22" creationId="{ABD71AE4-0AB9-E775-1CA0-6EF67CF65731}"/>
          </ac:grpSpMkLst>
        </pc:grpChg>
        <pc:picChg chg="del mod">
          <ac:chgData name="Nils Olov Jonsson" userId="1f021c12-b294-44b8-84bb-a45edde7fcf8" providerId="ADAL" clId="{444071E6-9989-456E-8FC2-925E257BCBEF}" dt="2022-10-25T10:23:52.984" v="5678" actId="478"/>
          <ac:picMkLst>
            <pc:docMk/>
            <pc:sldMk cId="3210834165" sldId="2355"/>
            <ac:picMk id="5" creationId="{346ECA45-B984-3EEB-D51B-2D747E68D3DA}"/>
          </ac:picMkLst>
        </pc:picChg>
        <pc:picChg chg="del mod">
          <ac:chgData name="Nils Olov Jonsson" userId="1f021c12-b294-44b8-84bb-a45edde7fcf8" providerId="ADAL" clId="{444071E6-9989-456E-8FC2-925E257BCBEF}" dt="2022-10-25T10:23:52.984" v="5678" actId="478"/>
          <ac:picMkLst>
            <pc:docMk/>
            <pc:sldMk cId="3210834165" sldId="2355"/>
            <ac:picMk id="6" creationId="{A37C723D-2C81-A640-2AB4-16218B29BE4D}"/>
          </ac:picMkLst>
        </pc:picChg>
        <pc:picChg chg="del mod">
          <ac:chgData name="Nils Olov Jonsson" userId="1f021c12-b294-44b8-84bb-a45edde7fcf8" providerId="ADAL" clId="{444071E6-9989-456E-8FC2-925E257BCBEF}" dt="2022-10-25T10:23:52.984" v="5678" actId="478"/>
          <ac:picMkLst>
            <pc:docMk/>
            <pc:sldMk cId="3210834165" sldId="2355"/>
            <ac:picMk id="7" creationId="{DFE87BEA-5620-FA15-9519-276BAE1D5492}"/>
          </ac:picMkLst>
        </pc:picChg>
        <pc:picChg chg="mod">
          <ac:chgData name="Nils Olov Jonsson" userId="1f021c12-b294-44b8-84bb-a45edde7fcf8" providerId="ADAL" clId="{444071E6-9989-456E-8FC2-925E257BCBEF}" dt="2022-10-25T10:31:22.846" v="5729" actId="1076"/>
          <ac:picMkLst>
            <pc:docMk/>
            <pc:sldMk cId="3210834165" sldId="2355"/>
            <ac:picMk id="8" creationId="{F98FF9C1-DDE5-387B-8AF4-A7F56477175A}"/>
          </ac:picMkLst>
        </pc:picChg>
        <pc:picChg chg="mod">
          <ac:chgData name="Nils Olov Jonsson" userId="1f021c12-b294-44b8-84bb-a45edde7fcf8" providerId="ADAL" clId="{444071E6-9989-456E-8FC2-925E257BCBEF}" dt="2022-10-25T10:31:22.846" v="5729" actId="1076"/>
          <ac:picMkLst>
            <pc:docMk/>
            <pc:sldMk cId="3210834165" sldId="2355"/>
            <ac:picMk id="9" creationId="{DFF6D470-9198-D106-ADB8-C1EE9140AA1A}"/>
          </ac:picMkLst>
        </pc:picChg>
        <pc:picChg chg="del mod">
          <ac:chgData name="Nils Olov Jonsson" userId="1f021c12-b294-44b8-84bb-a45edde7fcf8" providerId="ADAL" clId="{444071E6-9989-456E-8FC2-925E257BCBEF}" dt="2022-10-25T10:23:52.984" v="5678" actId="478"/>
          <ac:picMkLst>
            <pc:docMk/>
            <pc:sldMk cId="3210834165" sldId="2355"/>
            <ac:picMk id="11" creationId="{0708CA4B-F56B-2466-7C43-686ED7F9A454}"/>
          </ac:picMkLst>
        </pc:picChg>
        <pc:picChg chg="del mod">
          <ac:chgData name="Nils Olov Jonsson" userId="1f021c12-b294-44b8-84bb-a45edde7fcf8" providerId="ADAL" clId="{444071E6-9989-456E-8FC2-925E257BCBEF}" dt="2022-10-25T10:23:52.984" v="5678" actId="478"/>
          <ac:picMkLst>
            <pc:docMk/>
            <pc:sldMk cId="3210834165" sldId="2355"/>
            <ac:picMk id="13" creationId="{5D3ABD7A-170C-15F8-7859-46699FA2C8E4}"/>
          </ac:picMkLst>
        </pc:picChg>
        <pc:picChg chg="del mod">
          <ac:chgData name="Nils Olov Jonsson" userId="1f021c12-b294-44b8-84bb-a45edde7fcf8" providerId="ADAL" clId="{444071E6-9989-456E-8FC2-925E257BCBEF}" dt="2022-10-25T10:23:52.984" v="5678" actId="478"/>
          <ac:picMkLst>
            <pc:docMk/>
            <pc:sldMk cId="3210834165" sldId="2355"/>
            <ac:picMk id="15" creationId="{C6320551-5CBB-6445-C314-2B1892542269}"/>
          </ac:picMkLst>
        </pc:picChg>
        <pc:picChg chg="mod">
          <ac:chgData name="Nils Olov Jonsson" userId="1f021c12-b294-44b8-84bb-a45edde7fcf8" providerId="ADAL" clId="{444071E6-9989-456E-8FC2-925E257BCBEF}" dt="2022-10-25T10:19:05.460" v="5659" actId="14100"/>
          <ac:picMkLst>
            <pc:docMk/>
            <pc:sldMk cId="3210834165" sldId="2355"/>
            <ac:picMk id="21" creationId="{7A0CC52E-127C-393F-9B3E-081D3C8506D7}"/>
          </ac:picMkLst>
        </pc:picChg>
      </pc:sldChg>
      <pc:sldChg chg="addSp delSp modSp add mod modTransition">
        <pc:chgData name="Nils Olov Jonsson" userId="1f021c12-b294-44b8-84bb-a45edde7fcf8" providerId="ADAL" clId="{444071E6-9989-456E-8FC2-925E257BCBEF}" dt="2022-10-25T10:53:23.940" v="5985"/>
        <pc:sldMkLst>
          <pc:docMk/>
          <pc:sldMk cId="3228772162" sldId="2356"/>
        </pc:sldMkLst>
        <pc:spChg chg="add mod">
          <ac:chgData name="Nils Olov Jonsson" userId="1f021c12-b294-44b8-84bb-a45edde7fcf8" providerId="ADAL" clId="{444071E6-9989-456E-8FC2-925E257BCBEF}" dt="2022-10-25T10:53:23.940" v="5985"/>
          <ac:spMkLst>
            <pc:docMk/>
            <pc:sldMk cId="3228772162" sldId="2356"/>
            <ac:spMk id="2" creationId="{7424B0C8-3AB3-E73B-DE9D-547FB6F3E6C1}"/>
          </ac:spMkLst>
        </pc:spChg>
        <pc:grpChg chg="del mod">
          <ac:chgData name="Nils Olov Jonsson" userId="1f021c12-b294-44b8-84bb-a45edde7fcf8" providerId="ADAL" clId="{444071E6-9989-456E-8FC2-925E257BCBEF}" dt="2022-10-25T10:23:40.345" v="5677" actId="478"/>
          <ac:grpSpMkLst>
            <pc:docMk/>
            <pc:sldMk cId="3228772162" sldId="2356"/>
            <ac:grpSpMk id="22" creationId="{ABD71AE4-0AB9-E775-1CA0-6EF67CF65731}"/>
          </ac:grpSpMkLst>
        </pc:grpChg>
        <pc:picChg chg="del">
          <ac:chgData name="Nils Olov Jonsson" userId="1f021c12-b294-44b8-84bb-a45edde7fcf8" providerId="ADAL" clId="{444071E6-9989-456E-8FC2-925E257BCBEF}" dt="2022-10-25T10:23:36.565" v="5676" actId="478"/>
          <ac:picMkLst>
            <pc:docMk/>
            <pc:sldMk cId="3228772162" sldId="2356"/>
            <ac:picMk id="5" creationId="{346ECA45-B984-3EEB-D51B-2D747E68D3DA}"/>
          </ac:picMkLst>
        </pc:picChg>
        <pc:picChg chg="del">
          <ac:chgData name="Nils Olov Jonsson" userId="1f021c12-b294-44b8-84bb-a45edde7fcf8" providerId="ADAL" clId="{444071E6-9989-456E-8FC2-925E257BCBEF}" dt="2022-10-25T10:23:36.565" v="5676" actId="478"/>
          <ac:picMkLst>
            <pc:docMk/>
            <pc:sldMk cId="3228772162" sldId="2356"/>
            <ac:picMk id="6" creationId="{A37C723D-2C81-A640-2AB4-16218B29BE4D}"/>
          </ac:picMkLst>
        </pc:picChg>
        <pc:picChg chg="del">
          <ac:chgData name="Nils Olov Jonsson" userId="1f021c12-b294-44b8-84bb-a45edde7fcf8" providerId="ADAL" clId="{444071E6-9989-456E-8FC2-925E257BCBEF}" dt="2022-10-25T10:23:36.565" v="5676" actId="478"/>
          <ac:picMkLst>
            <pc:docMk/>
            <pc:sldMk cId="3228772162" sldId="2356"/>
            <ac:picMk id="7" creationId="{DFE87BEA-5620-FA15-9519-276BAE1D5492}"/>
          </ac:picMkLst>
        </pc:picChg>
        <pc:picChg chg="mod">
          <ac:chgData name="Nils Olov Jonsson" userId="1f021c12-b294-44b8-84bb-a45edde7fcf8" providerId="ADAL" clId="{444071E6-9989-456E-8FC2-925E257BCBEF}" dt="2022-10-25T10:19:42.336" v="5661" actId="1076"/>
          <ac:picMkLst>
            <pc:docMk/>
            <pc:sldMk cId="3228772162" sldId="2356"/>
            <ac:picMk id="8" creationId="{F98FF9C1-DDE5-387B-8AF4-A7F56477175A}"/>
          </ac:picMkLst>
        </pc:picChg>
        <pc:picChg chg="mod">
          <ac:chgData name="Nils Olov Jonsson" userId="1f021c12-b294-44b8-84bb-a45edde7fcf8" providerId="ADAL" clId="{444071E6-9989-456E-8FC2-925E257BCBEF}" dt="2022-10-25T10:19:42.336" v="5661" actId="1076"/>
          <ac:picMkLst>
            <pc:docMk/>
            <pc:sldMk cId="3228772162" sldId="2356"/>
            <ac:picMk id="9" creationId="{DFF6D470-9198-D106-ADB8-C1EE9140AA1A}"/>
          </ac:picMkLst>
        </pc:picChg>
        <pc:picChg chg="del">
          <ac:chgData name="Nils Olov Jonsson" userId="1f021c12-b294-44b8-84bb-a45edde7fcf8" providerId="ADAL" clId="{444071E6-9989-456E-8FC2-925E257BCBEF}" dt="2022-10-25T10:23:36.565" v="5676" actId="478"/>
          <ac:picMkLst>
            <pc:docMk/>
            <pc:sldMk cId="3228772162" sldId="2356"/>
            <ac:picMk id="11" creationId="{0708CA4B-F56B-2466-7C43-686ED7F9A454}"/>
          </ac:picMkLst>
        </pc:picChg>
        <pc:picChg chg="del">
          <ac:chgData name="Nils Olov Jonsson" userId="1f021c12-b294-44b8-84bb-a45edde7fcf8" providerId="ADAL" clId="{444071E6-9989-456E-8FC2-925E257BCBEF}" dt="2022-10-25T10:23:36.565" v="5676" actId="478"/>
          <ac:picMkLst>
            <pc:docMk/>
            <pc:sldMk cId="3228772162" sldId="2356"/>
            <ac:picMk id="13" creationId="{5D3ABD7A-170C-15F8-7859-46699FA2C8E4}"/>
          </ac:picMkLst>
        </pc:picChg>
        <pc:picChg chg="del">
          <ac:chgData name="Nils Olov Jonsson" userId="1f021c12-b294-44b8-84bb-a45edde7fcf8" providerId="ADAL" clId="{444071E6-9989-456E-8FC2-925E257BCBEF}" dt="2022-10-25T10:23:36.565" v="5676" actId="478"/>
          <ac:picMkLst>
            <pc:docMk/>
            <pc:sldMk cId="3228772162" sldId="2356"/>
            <ac:picMk id="15" creationId="{C6320551-5CBB-6445-C314-2B1892542269}"/>
          </ac:picMkLst>
        </pc:picChg>
        <pc:picChg chg="del mod">
          <ac:chgData name="Nils Olov Jonsson" userId="1f021c12-b294-44b8-84bb-a45edde7fcf8" providerId="ADAL" clId="{444071E6-9989-456E-8FC2-925E257BCBEF}" dt="2022-10-25T10:23:36.565" v="5676" actId="478"/>
          <ac:picMkLst>
            <pc:docMk/>
            <pc:sldMk cId="3228772162" sldId="2356"/>
            <ac:picMk id="21" creationId="{7A0CC52E-127C-393F-9B3E-081D3C8506D7}"/>
          </ac:picMkLst>
        </pc:picChg>
        <pc:picChg chg="mod">
          <ac:chgData name="Nils Olov Jonsson" userId="1f021c12-b294-44b8-84bb-a45edde7fcf8" providerId="ADAL" clId="{444071E6-9989-456E-8FC2-925E257BCBEF}" dt="2022-10-25T10:19:49.442" v="5662" actId="1076"/>
          <ac:picMkLst>
            <pc:docMk/>
            <pc:sldMk cId="3228772162" sldId="2356"/>
            <ac:picMk id="24" creationId="{6D76F7DA-2E1D-7F4A-CB0E-E6ACF44217AA}"/>
          </ac:picMkLst>
        </pc:picChg>
        <pc:picChg chg="mod">
          <ac:chgData name="Nils Olov Jonsson" userId="1f021c12-b294-44b8-84bb-a45edde7fcf8" providerId="ADAL" clId="{444071E6-9989-456E-8FC2-925E257BCBEF}" dt="2022-10-25T10:20:01.866" v="5665" actId="1076"/>
          <ac:picMkLst>
            <pc:docMk/>
            <pc:sldMk cId="3228772162" sldId="2356"/>
            <ac:picMk id="25" creationId="{1C35370C-CF13-CA9D-79F0-9181EB625EDB}"/>
          </ac:picMkLst>
        </pc:picChg>
      </pc:sldChg>
      <pc:sldChg chg="addSp delSp modSp add mod modTransition">
        <pc:chgData name="Nils Olov Jonsson" userId="1f021c12-b294-44b8-84bb-a45edde7fcf8" providerId="ADAL" clId="{444071E6-9989-456E-8FC2-925E257BCBEF}" dt="2022-10-25T10:53:24.850" v="5986"/>
        <pc:sldMkLst>
          <pc:docMk/>
          <pc:sldMk cId="2420969969" sldId="2357"/>
        </pc:sldMkLst>
        <pc:spChg chg="add mod">
          <ac:chgData name="Nils Olov Jonsson" userId="1f021c12-b294-44b8-84bb-a45edde7fcf8" providerId="ADAL" clId="{444071E6-9989-456E-8FC2-925E257BCBEF}" dt="2022-10-25T10:53:24.850" v="5986"/>
          <ac:spMkLst>
            <pc:docMk/>
            <pc:sldMk cId="2420969969" sldId="2357"/>
            <ac:spMk id="2" creationId="{4DE9D53A-5DCF-86A8-9EDB-E98E06E8C4DF}"/>
          </ac:spMkLst>
        </pc:spChg>
        <pc:grpChg chg="del">
          <ac:chgData name="Nils Olov Jonsson" userId="1f021c12-b294-44b8-84bb-a45edde7fcf8" providerId="ADAL" clId="{444071E6-9989-456E-8FC2-925E257BCBEF}" dt="2022-10-25T10:23:25.646" v="5675" actId="478"/>
          <ac:grpSpMkLst>
            <pc:docMk/>
            <pc:sldMk cId="2420969969" sldId="2357"/>
            <ac:grpSpMk id="22" creationId="{ABD71AE4-0AB9-E775-1CA0-6EF67CF65731}"/>
          </ac:grpSpMkLst>
        </pc:grpChg>
        <pc:picChg chg="del">
          <ac:chgData name="Nils Olov Jonsson" userId="1f021c12-b294-44b8-84bb-a45edde7fcf8" providerId="ADAL" clId="{444071E6-9989-456E-8FC2-925E257BCBEF}" dt="2022-10-25T10:23:25.646" v="5675" actId="478"/>
          <ac:picMkLst>
            <pc:docMk/>
            <pc:sldMk cId="2420969969" sldId="2357"/>
            <ac:picMk id="5" creationId="{346ECA45-B984-3EEB-D51B-2D747E68D3DA}"/>
          </ac:picMkLst>
        </pc:picChg>
        <pc:picChg chg="del">
          <ac:chgData name="Nils Olov Jonsson" userId="1f021c12-b294-44b8-84bb-a45edde7fcf8" providerId="ADAL" clId="{444071E6-9989-456E-8FC2-925E257BCBEF}" dt="2022-10-25T10:23:25.646" v="5675" actId="478"/>
          <ac:picMkLst>
            <pc:docMk/>
            <pc:sldMk cId="2420969969" sldId="2357"/>
            <ac:picMk id="6" creationId="{A37C723D-2C81-A640-2AB4-16218B29BE4D}"/>
          </ac:picMkLst>
        </pc:picChg>
        <pc:picChg chg="del">
          <ac:chgData name="Nils Olov Jonsson" userId="1f021c12-b294-44b8-84bb-a45edde7fcf8" providerId="ADAL" clId="{444071E6-9989-456E-8FC2-925E257BCBEF}" dt="2022-10-25T10:23:25.646" v="5675" actId="478"/>
          <ac:picMkLst>
            <pc:docMk/>
            <pc:sldMk cId="2420969969" sldId="2357"/>
            <ac:picMk id="7" creationId="{DFE87BEA-5620-FA15-9519-276BAE1D5492}"/>
          </ac:picMkLst>
        </pc:picChg>
        <pc:picChg chg="del">
          <ac:chgData name="Nils Olov Jonsson" userId="1f021c12-b294-44b8-84bb-a45edde7fcf8" providerId="ADAL" clId="{444071E6-9989-456E-8FC2-925E257BCBEF}" dt="2022-10-25T10:23:25.646" v="5675" actId="478"/>
          <ac:picMkLst>
            <pc:docMk/>
            <pc:sldMk cId="2420969969" sldId="2357"/>
            <ac:picMk id="11" creationId="{0708CA4B-F56B-2466-7C43-686ED7F9A454}"/>
          </ac:picMkLst>
        </pc:picChg>
        <pc:picChg chg="del">
          <ac:chgData name="Nils Olov Jonsson" userId="1f021c12-b294-44b8-84bb-a45edde7fcf8" providerId="ADAL" clId="{444071E6-9989-456E-8FC2-925E257BCBEF}" dt="2022-10-25T10:23:25.646" v="5675" actId="478"/>
          <ac:picMkLst>
            <pc:docMk/>
            <pc:sldMk cId="2420969969" sldId="2357"/>
            <ac:picMk id="13" creationId="{5D3ABD7A-170C-15F8-7859-46699FA2C8E4}"/>
          </ac:picMkLst>
        </pc:picChg>
        <pc:picChg chg="del">
          <ac:chgData name="Nils Olov Jonsson" userId="1f021c12-b294-44b8-84bb-a45edde7fcf8" providerId="ADAL" clId="{444071E6-9989-456E-8FC2-925E257BCBEF}" dt="2022-10-25T10:23:25.646" v="5675" actId="478"/>
          <ac:picMkLst>
            <pc:docMk/>
            <pc:sldMk cId="2420969969" sldId="2357"/>
            <ac:picMk id="15" creationId="{C6320551-5CBB-6445-C314-2B1892542269}"/>
          </ac:picMkLst>
        </pc:picChg>
        <pc:picChg chg="del">
          <ac:chgData name="Nils Olov Jonsson" userId="1f021c12-b294-44b8-84bb-a45edde7fcf8" providerId="ADAL" clId="{444071E6-9989-456E-8FC2-925E257BCBEF}" dt="2022-10-25T10:23:25.646" v="5675" actId="478"/>
          <ac:picMkLst>
            <pc:docMk/>
            <pc:sldMk cId="2420969969" sldId="2357"/>
            <ac:picMk id="21" creationId="{7A0CC52E-127C-393F-9B3E-081D3C8506D7}"/>
          </ac:picMkLst>
        </pc:picChg>
        <pc:picChg chg="mod">
          <ac:chgData name="Nils Olov Jonsson" userId="1f021c12-b294-44b8-84bb-a45edde7fcf8" providerId="ADAL" clId="{444071E6-9989-456E-8FC2-925E257BCBEF}" dt="2022-10-25T10:20:33.337" v="5673" actId="14100"/>
          <ac:picMkLst>
            <pc:docMk/>
            <pc:sldMk cId="2420969969" sldId="2357"/>
            <ac:picMk id="24" creationId="{6D76F7DA-2E1D-7F4A-CB0E-E6ACF44217AA}"/>
          </ac:picMkLst>
        </pc:picChg>
        <pc:picChg chg="del mod">
          <ac:chgData name="Nils Olov Jonsson" userId="1f021c12-b294-44b8-84bb-a45edde7fcf8" providerId="ADAL" clId="{444071E6-9989-456E-8FC2-925E257BCBEF}" dt="2022-10-25T10:23:25.646" v="5675" actId="478"/>
          <ac:picMkLst>
            <pc:docMk/>
            <pc:sldMk cId="2420969969" sldId="2357"/>
            <ac:picMk id="25" creationId="{1C35370C-CF13-CA9D-79F0-9181EB625EDB}"/>
          </ac:picMkLst>
        </pc:picChg>
      </pc:sldChg>
      <pc:sldChg chg="addSp modSp add mod modTransition">
        <pc:chgData name="Nils Olov Jonsson" userId="1f021c12-b294-44b8-84bb-a45edde7fcf8" providerId="ADAL" clId="{444071E6-9989-456E-8FC2-925E257BCBEF}" dt="2022-10-25T10:53:14.291" v="5975"/>
        <pc:sldMkLst>
          <pc:docMk/>
          <pc:sldMk cId="705842985" sldId="2358"/>
        </pc:sldMkLst>
        <pc:spChg chg="mod">
          <ac:chgData name="Nils Olov Jonsson" userId="1f021c12-b294-44b8-84bb-a45edde7fcf8" providerId="ADAL" clId="{444071E6-9989-456E-8FC2-925E257BCBEF}" dt="2022-10-25T10:28:58.652" v="5727" actId="1076"/>
          <ac:spMkLst>
            <pc:docMk/>
            <pc:sldMk cId="705842985" sldId="2358"/>
            <ac:spMk id="3" creationId="{4F810129-FA30-0E88-93EC-481089716F60}"/>
          </ac:spMkLst>
        </pc:spChg>
        <pc:spChg chg="mod">
          <ac:chgData name="Nils Olov Jonsson" userId="1f021c12-b294-44b8-84bb-a45edde7fcf8" providerId="ADAL" clId="{444071E6-9989-456E-8FC2-925E257BCBEF}" dt="2022-10-25T10:28:58.652" v="5727" actId="1076"/>
          <ac:spMkLst>
            <pc:docMk/>
            <pc:sldMk cId="705842985" sldId="2358"/>
            <ac:spMk id="4" creationId="{961B23A4-8BBF-60CC-1303-FD9B7E2C1137}"/>
          </ac:spMkLst>
        </pc:spChg>
        <pc:spChg chg="mod">
          <ac:chgData name="Nils Olov Jonsson" userId="1f021c12-b294-44b8-84bb-a45edde7fcf8" providerId="ADAL" clId="{444071E6-9989-456E-8FC2-925E257BCBEF}" dt="2022-10-25T10:28:49.468" v="5726" actId="1076"/>
          <ac:spMkLst>
            <pc:docMk/>
            <pc:sldMk cId="705842985" sldId="2358"/>
            <ac:spMk id="5" creationId="{0E034420-625F-0FE5-820C-86D60F392E60}"/>
          </ac:spMkLst>
        </pc:spChg>
        <pc:spChg chg="mod">
          <ac:chgData name="Nils Olov Jonsson" userId="1f021c12-b294-44b8-84bb-a45edde7fcf8" providerId="ADAL" clId="{444071E6-9989-456E-8FC2-925E257BCBEF}" dt="2022-10-25T10:28:49.468" v="5726" actId="1076"/>
          <ac:spMkLst>
            <pc:docMk/>
            <pc:sldMk cId="705842985" sldId="2358"/>
            <ac:spMk id="6" creationId="{EC91304D-8DF9-4849-2D6C-9534890E4EC2}"/>
          </ac:spMkLst>
        </pc:spChg>
        <pc:spChg chg="mod">
          <ac:chgData name="Nils Olov Jonsson" userId="1f021c12-b294-44b8-84bb-a45edde7fcf8" providerId="ADAL" clId="{444071E6-9989-456E-8FC2-925E257BCBEF}" dt="2022-10-25T10:28:49.468" v="5726" actId="1076"/>
          <ac:spMkLst>
            <pc:docMk/>
            <pc:sldMk cId="705842985" sldId="2358"/>
            <ac:spMk id="7" creationId="{480D3778-84CD-DA2C-48C6-086D7E494ED0}"/>
          </ac:spMkLst>
        </pc:spChg>
        <pc:spChg chg="mod">
          <ac:chgData name="Nils Olov Jonsson" userId="1f021c12-b294-44b8-84bb-a45edde7fcf8" providerId="ADAL" clId="{444071E6-9989-456E-8FC2-925E257BCBEF}" dt="2022-10-25T10:28:49.468" v="5726" actId="1076"/>
          <ac:spMkLst>
            <pc:docMk/>
            <pc:sldMk cId="705842985" sldId="2358"/>
            <ac:spMk id="8" creationId="{2FCBA44A-1B66-876B-A706-2EBFE9699E10}"/>
          </ac:spMkLst>
        </pc:spChg>
        <pc:spChg chg="add mod">
          <ac:chgData name="Nils Olov Jonsson" userId="1f021c12-b294-44b8-84bb-a45edde7fcf8" providerId="ADAL" clId="{444071E6-9989-456E-8FC2-925E257BCBEF}" dt="2022-10-25T10:53:14.291" v="5975"/>
          <ac:spMkLst>
            <pc:docMk/>
            <pc:sldMk cId="705842985" sldId="2358"/>
            <ac:spMk id="9" creationId="{203677D6-22A0-F731-17BF-3436624B5170}"/>
          </ac:spMkLst>
        </pc:spChg>
        <pc:spChg chg="mod">
          <ac:chgData name="Nils Olov Jonsson" userId="1f021c12-b294-44b8-84bb-a45edde7fcf8" providerId="ADAL" clId="{444071E6-9989-456E-8FC2-925E257BCBEF}" dt="2022-10-25T10:28:49.468" v="5726" actId="1076"/>
          <ac:spMkLst>
            <pc:docMk/>
            <pc:sldMk cId="705842985" sldId="2358"/>
            <ac:spMk id="10" creationId="{F0A51004-22E7-DF3A-D4DB-87F8BB6739F1}"/>
          </ac:spMkLst>
        </pc:spChg>
      </pc:sldChg>
      <pc:sldChg chg="addSp delSp modSp new mod modClrScheme chgLayout">
        <pc:chgData name="Nils Olov Jonsson" userId="1f021c12-b294-44b8-84bb-a45edde7fcf8" providerId="ADAL" clId="{444071E6-9989-456E-8FC2-925E257BCBEF}" dt="2022-10-25T10:53:12.424" v="5973"/>
        <pc:sldMkLst>
          <pc:docMk/>
          <pc:sldMk cId="2981295255" sldId="2359"/>
        </pc:sldMkLst>
        <pc:spChg chg="del mod ord">
          <ac:chgData name="Nils Olov Jonsson" userId="1f021c12-b294-44b8-84bb-a45edde7fcf8" providerId="ADAL" clId="{444071E6-9989-456E-8FC2-925E257BCBEF}" dt="2022-10-25T10:36:25.450" v="5752" actId="700"/>
          <ac:spMkLst>
            <pc:docMk/>
            <pc:sldMk cId="2981295255" sldId="2359"/>
            <ac:spMk id="2" creationId="{A9EED6D0-E1B5-DB69-95D3-B0D9EB7F7D1A}"/>
          </ac:spMkLst>
        </pc:spChg>
        <pc:spChg chg="add mod ord">
          <ac:chgData name="Nils Olov Jonsson" userId="1f021c12-b294-44b8-84bb-a45edde7fcf8" providerId="ADAL" clId="{444071E6-9989-456E-8FC2-925E257BCBEF}" dt="2022-10-25T10:36:51.829" v="5769" actId="255"/>
          <ac:spMkLst>
            <pc:docMk/>
            <pc:sldMk cId="2981295255" sldId="2359"/>
            <ac:spMk id="3" creationId="{B9F0A18A-F87B-E91E-1637-C43144F00454}"/>
          </ac:spMkLst>
        </pc:spChg>
        <pc:spChg chg="add del mod ord">
          <ac:chgData name="Nils Olov Jonsson" userId="1f021c12-b294-44b8-84bb-a45edde7fcf8" providerId="ADAL" clId="{444071E6-9989-456E-8FC2-925E257BCBEF}" dt="2022-10-25T10:36:43.084" v="5768" actId="478"/>
          <ac:spMkLst>
            <pc:docMk/>
            <pc:sldMk cId="2981295255" sldId="2359"/>
            <ac:spMk id="4" creationId="{FCEF7BCB-2566-E205-B141-AC87460757CB}"/>
          </ac:spMkLst>
        </pc:spChg>
        <pc:spChg chg="add mod">
          <ac:chgData name="Nils Olov Jonsson" userId="1f021c12-b294-44b8-84bb-a45edde7fcf8" providerId="ADAL" clId="{444071E6-9989-456E-8FC2-925E257BCBEF}" dt="2022-10-25T10:53:12.424" v="5973"/>
          <ac:spMkLst>
            <pc:docMk/>
            <pc:sldMk cId="2981295255" sldId="2359"/>
            <ac:spMk id="5" creationId="{CC32EA68-2FCC-524F-D716-B542B5488925}"/>
          </ac:spMkLst>
        </pc:spChg>
      </pc:sldChg>
      <pc:sldChg chg="addSp delSp modSp new mod modClrScheme chgLayout">
        <pc:chgData name="Nils Olov Jonsson" userId="1f021c12-b294-44b8-84bb-a45edde7fcf8" providerId="ADAL" clId="{444071E6-9989-456E-8FC2-925E257BCBEF}" dt="2022-10-25T10:53:08.847" v="5969"/>
        <pc:sldMkLst>
          <pc:docMk/>
          <pc:sldMk cId="2358738191" sldId="2360"/>
        </pc:sldMkLst>
        <pc:spChg chg="del mod ord">
          <ac:chgData name="Nils Olov Jonsson" userId="1f021c12-b294-44b8-84bb-a45edde7fcf8" providerId="ADAL" clId="{444071E6-9989-456E-8FC2-925E257BCBEF}" dt="2022-10-25T10:37:15.930" v="5771" actId="700"/>
          <ac:spMkLst>
            <pc:docMk/>
            <pc:sldMk cId="2358738191" sldId="2360"/>
            <ac:spMk id="2" creationId="{E88F4134-0B08-DB32-E935-34561A34E17D}"/>
          </ac:spMkLst>
        </pc:spChg>
        <pc:spChg chg="del mod ord">
          <ac:chgData name="Nils Olov Jonsson" userId="1f021c12-b294-44b8-84bb-a45edde7fcf8" providerId="ADAL" clId="{444071E6-9989-456E-8FC2-925E257BCBEF}" dt="2022-10-25T10:37:15.930" v="5771" actId="700"/>
          <ac:spMkLst>
            <pc:docMk/>
            <pc:sldMk cId="2358738191" sldId="2360"/>
            <ac:spMk id="3" creationId="{51C7FC33-AE94-6145-D4D0-C64F67DAA734}"/>
          </ac:spMkLst>
        </pc:spChg>
        <pc:spChg chg="add mod ord">
          <ac:chgData name="Nils Olov Jonsson" userId="1f021c12-b294-44b8-84bb-a45edde7fcf8" providerId="ADAL" clId="{444071E6-9989-456E-8FC2-925E257BCBEF}" dt="2022-10-25T10:37:25.816" v="5779" actId="255"/>
          <ac:spMkLst>
            <pc:docMk/>
            <pc:sldMk cId="2358738191" sldId="2360"/>
            <ac:spMk id="4" creationId="{C3352149-BE4B-2440-016E-64C7B4B80411}"/>
          </ac:spMkLst>
        </pc:spChg>
        <pc:spChg chg="add del mod ord">
          <ac:chgData name="Nils Olov Jonsson" userId="1f021c12-b294-44b8-84bb-a45edde7fcf8" providerId="ADAL" clId="{444071E6-9989-456E-8FC2-925E257BCBEF}" dt="2022-10-25T10:37:29.205" v="5780" actId="478"/>
          <ac:spMkLst>
            <pc:docMk/>
            <pc:sldMk cId="2358738191" sldId="2360"/>
            <ac:spMk id="5" creationId="{F79B63F5-F296-765D-302E-4DCFF66E29E4}"/>
          </ac:spMkLst>
        </pc:spChg>
        <pc:spChg chg="add mod">
          <ac:chgData name="Nils Olov Jonsson" userId="1f021c12-b294-44b8-84bb-a45edde7fcf8" providerId="ADAL" clId="{444071E6-9989-456E-8FC2-925E257BCBEF}" dt="2022-10-25T10:53:08.847" v="5969"/>
          <ac:spMkLst>
            <pc:docMk/>
            <pc:sldMk cId="2358738191" sldId="2360"/>
            <ac:spMk id="6" creationId="{78FD2325-2F04-221D-6CDB-CA87ABD9E871}"/>
          </ac:spMkLst>
        </pc:spChg>
      </pc:sldChg>
      <pc:sldChg chg="addSp delSp modSp new mod modClrScheme chgLayout">
        <pc:chgData name="Nils Olov Jonsson" userId="1f021c12-b294-44b8-84bb-a45edde7fcf8" providerId="ADAL" clId="{444071E6-9989-456E-8FC2-925E257BCBEF}" dt="2022-10-25T10:53:05.160" v="5965"/>
        <pc:sldMkLst>
          <pc:docMk/>
          <pc:sldMk cId="3465583530" sldId="2361"/>
        </pc:sldMkLst>
        <pc:spChg chg="del mod ord">
          <ac:chgData name="Nils Olov Jonsson" userId="1f021c12-b294-44b8-84bb-a45edde7fcf8" providerId="ADAL" clId="{444071E6-9989-456E-8FC2-925E257BCBEF}" dt="2022-10-25T10:37:38.837" v="5782" actId="700"/>
          <ac:spMkLst>
            <pc:docMk/>
            <pc:sldMk cId="3465583530" sldId="2361"/>
            <ac:spMk id="2" creationId="{1A9A8599-A4D0-D60D-3F01-C8D581F97D4F}"/>
          </ac:spMkLst>
        </pc:spChg>
        <pc:spChg chg="del mod ord">
          <ac:chgData name="Nils Olov Jonsson" userId="1f021c12-b294-44b8-84bb-a45edde7fcf8" providerId="ADAL" clId="{444071E6-9989-456E-8FC2-925E257BCBEF}" dt="2022-10-25T10:37:38.837" v="5782" actId="700"/>
          <ac:spMkLst>
            <pc:docMk/>
            <pc:sldMk cId="3465583530" sldId="2361"/>
            <ac:spMk id="3" creationId="{9A0AB99F-9B51-7FE3-A085-475C785DFA72}"/>
          </ac:spMkLst>
        </pc:spChg>
        <pc:spChg chg="add mod ord">
          <ac:chgData name="Nils Olov Jonsson" userId="1f021c12-b294-44b8-84bb-a45edde7fcf8" providerId="ADAL" clId="{444071E6-9989-456E-8FC2-925E257BCBEF}" dt="2022-10-25T10:37:51.407" v="5799" actId="255"/>
          <ac:spMkLst>
            <pc:docMk/>
            <pc:sldMk cId="3465583530" sldId="2361"/>
            <ac:spMk id="4" creationId="{C4D94435-BFF2-C96D-2407-353E9DFF0E34}"/>
          </ac:spMkLst>
        </pc:spChg>
        <pc:spChg chg="add del mod ord">
          <ac:chgData name="Nils Olov Jonsson" userId="1f021c12-b294-44b8-84bb-a45edde7fcf8" providerId="ADAL" clId="{444071E6-9989-456E-8FC2-925E257BCBEF}" dt="2022-10-25T10:37:54.922" v="5800" actId="478"/>
          <ac:spMkLst>
            <pc:docMk/>
            <pc:sldMk cId="3465583530" sldId="2361"/>
            <ac:spMk id="5" creationId="{C5C305E7-725D-2746-9BC6-26AC594585FD}"/>
          </ac:spMkLst>
        </pc:spChg>
        <pc:spChg chg="add mod">
          <ac:chgData name="Nils Olov Jonsson" userId="1f021c12-b294-44b8-84bb-a45edde7fcf8" providerId="ADAL" clId="{444071E6-9989-456E-8FC2-925E257BCBEF}" dt="2022-10-25T10:53:05.160" v="5965"/>
          <ac:spMkLst>
            <pc:docMk/>
            <pc:sldMk cId="3465583530" sldId="2361"/>
            <ac:spMk id="6" creationId="{0DE1404D-494E-6CE0-F2D3-DC00D6245E92}"/>
          </ac:spMkLst>
        </pc:spChg>
      </pc:sldChg>
      <pc:sldChg chg="addSp delSp modSp new mod modClrScheme chgLayout">
        <pc:chgData name="Nils Olov Jonsson" userId="1f021c12-b294-44b8-84bb-a45edde7fcf8" providerId="ADAL" clId="{444071E6-9989-456E-8FC2-925E257BCBEF}" dt="2022-10-25T10:52:59.262" v="5959"/>
        <pc:sldMkLst>
          <pc:docMk/>
          <pc:sldMk cId="3820843321" sldId="2362"/>
        </pc:sldMkLst>
        <pc:spChg chg="del mod ord">
          <ac:chgData name="Nils Olov Jonsson" userId="1f021c12-b294-44b8-84bb-a45edde7fcf8" providerId="ADAL" clId="{444071E6-9989-456E-8FC2-925E257BCBEF}" dt="2022-10-25T10:38:09.921" v="5802" actId="700"/>
          <ac:spMkLst>
            <pc:docMk/>
            <pc:sldMk cId="3820843321" sldId="2362"/>
            <ac:spMk id="2" creationId="{DFDDFD95-BFDE-7D2F-DA15-FD2CDBFF8FE5}"/>
          </ac:spMkLst>
        </pc:spChg>
        <pc:spChg chg="del mod ord">
          <ac:chgData name="Nils Olov Jonsson" userId="1f021c12-b294-44b8-84bb-a45edde7fcf8" providerId="ADAL" clId="{444071E6-9989-456E-8FC2-925E257BCBEF}" dt="2022-10-25T10:38:09.921" v="5802" actId="700"/>
          <ac:spMkLst>
            <pc:docMk/>
            <pc:sldMk cId="3820843321" sldId="2362"/>
            <ac:spMk id="3" creationId="{4CDA4F63-0798-A929-5102-A381E844283D}"/>
          </ac:spMkLst>
        </pc:spChg>
        <pc:spChg chg="add mod ord">
          <ac:chgData name="Nils Olov Jonsson" userId="1f021c12-b294-44b8-84bb-a45edde7fcf8" providerId="ADAL" clId="{444071E6-9989-456E-8FC2-925E257BCBEF}" dt="2022-10-25T10:38:21.617" v="5818" actId="255"/>
          <ac:spMkLst>
            <pc:docMk/>
            <pc:sldMk cId="3820843321" sldId="2362"/>
            <ac:spMk id="4" creationId="{4792E695-6F2A-CF95-F992-D2D25ED75821}"/>
          </ac:spMkLst>
        </pc:spChg>
        <pc:spChg chg="add del mod ord">
          <ac:chgData name="Nils Olov Jonsson" userId="1f021c12-b294-44b8-84bb-a45edde7fcf8" providerId="ADAL" clId="{444071E6-9989-456E-8FC2-925E257BCBEF}" dt="2022-10-25T10:38:25.193" v="5819" actId="478"/>
          <ac:spMkLst>
            <pc:docMk/>
            <pc:sldMk cId="3820843321" sldId="2362"/>
            <ac:spMk id="5" creationId="{1E6B6843-CD39-DF08-51C8-5842A599622F}"/>
          </ac:spMkLst>
        </pc:spChg>
        <pc:spChg chg="add mod">
          <ac:chgData name="Nils Olov Jonsson" userId="1f021c12-b294-44b8-84bb-a45edde7fcf8" providerId="ADAL" clId="{444071E6-9989-456E-8FC2-925E257BCBEF}" dt="2022-10-25T10:52:59.262" v="5959"/>
          <ac:spMkLst>
            <pc:docMk/>
            <pc:sldMk cId="3820843321" sldId="2362"/>
            <ac:spMk id="6" creationId="{94E1ED3F-C8FB-5119-7F51-A788354599BC}"/>
          </ac:spMkLst>
        </pc:spChg>
      </pc:sldChg>
      <pc:sldChg chg="addSp modSp new del mod">
        <pc:chgData name="Nils Olov Jonsson" userId="1f021c12-b294-44b8-84bb-a45edde7fcf8" providerId="ADAL" clId="{444071E6-9989-456E-8FC2-925E257BCBEF}" dt="2022-10-25T10:43:18.113" v="5891" actId="47"/>
        <pc:sldMkLst>
          <pc:docMk/>
          <pc:sldMk cId="509832903" sldId="2363"/>
        </pc:sldMkLst>
        <pc:graphicFrameChg chg="add modGraphic">
          <ac:chgData name="Nils Olov Jonsson" userId="1f021c12-b294-44b8-84bb-a45edde7fcf8" providerId="ADAL" clId="{444071E6-9989-456E-8FC2-925E257BCBEF}" dt="2022-10-25T10:43:08.526" v="5890" actId="27022"/>
          <ac:graphicFrameMkLst>
            <pc:docMk/>
            <pc:sldMk cId="509832903" sldId="2363"/>
            <ac:graphicFrameMk id="5" creationId="{A63CE131-1F20-1EDE-6AAC-49A634EB2FF4}"/>
          </ac:graphicFrameMkLst>
        </pc:graphicFrameChg>
      </pc:sldChg>
      <pc:sldChg chg="addSp delSp modSp new mod modClrScheme chgLayout">
        <pc:chgData name="Nils Olov Jonsson" userId="1f021c12-b294-44b8-84bb-a45edde7fcf8" providerId="ADAL" clId="{444071E6-9989-456E-8FC2-925E257BCBEF}" dt="2022-10-25T11:47:51.177" v="6085"/>
        <pc:sldMkLst>
          <pc:docMk/>
          <pc:sldMk cId="3441566903" sldId="2363"/>
        </pc:sldMkLst>
        <pc:spChg chg="del">
          <ac:chgData name="Nils Olov Jonsson" userId="1f021c12-b294-44b8-84bb-a45edde7fcf8" providerId="ADAL" clId="{444071E6-9989-456E-8FC2-925E257BCBEF}" dt="2022-10-25T10:43:35.255" v="5893" actId="700"/>
          <ac:spMkLst>
            <pc:docMk/>
            <pc:sldMk cId="3441566903" sldId="2363"/>
            <ac:spMk id="2" creationId="{660EB1FE-17A1-3236-5AE1-C3999EE74ABE}"/>
          </ac:spMkLst>
        </pc:spChg>
        <pc:spChg chg="del">
          <ac:chgData name="Nils Olov Jonsson" userId="1f021c12-b294-44b8-84bb-a45edde7fcf8" providerId="ADAL" clId="{444071E6-9989-456E-8FC2-925E257BCBEF}" dt="2022-10-25T10:43:35.255" v="5893" actId="700"/>
          <ac:spMkLst>
            <pc:docMk/>
            <pc:sldMk cId="3441566903" sldId="2363"/>
            <ac:spMk id="3" creationId="{4F92BC06-5E32-B0F5-7794-914CAD3E8EDC}"/>
          </ac:spMkLst>
        </pc:spChg>
        <pc:spChg chg="add mod">
          <ac:chgData name="Nils Olov Jonsson" userId="1f021c12-b294-44b8-84bb-a45edde7fcf8" providerId="ADAL" clId="{444071E6-9989-456E-8FC2-925E257BCBEF}" dt="2022-10-25T11:47:51.177" v="6085"/>
          <ac:spMkLst>
            <pc:docMk/>
            <pc:sldMk cId="3441566903" sldId="2363"/>
            <ac:spMk id="5" creationId="{F9E71660-7C91-329C-D151-EC24D7E4F0A6}"/>
          </ac:spMkLst>
        </pc:spChg>
        <pc:graphicFrameChg chg="add mod">
          <ac:chgData name="Nils Olov Jonsson" userId="1f021c12-b294-44b8-84bb-a45edde7fcf8" providerId="ADAL" clId="{444071E6-9989-456E-8FC2-925E257BCBEF}" dt="2022-10-25T10:45:11.417" v="5906" actId="1076"/>
          <ac:graphicFrameMkLst>
            <pc:docMk/>
            <pc:sldMk cId="3441566903" sldId="2363"/>
            <ac:graphicFrameMk id="4" creationId="{A681FAB1-CA53-B181-69CA-03A473871E32}"/>
          </ac:graphicFrameMkLst>
        </pc:graphicFrameChg>
      </pc:sldChg>
      <pc:sldChg chg="addSp delSp modSp new del mod">
        <pc:chgData name="Nils Olov Jonsson" userId="1f021c12-b294-44b8-84bb-a45edde7fcf8" providerId="ADAL" clId="{444071E6-9989-456E-8FC2-925E257BCBEF}" dt="2022-10-25T10:42:52.056" v="5889" actId="47"/>
        <pc:sldMkLst>
          <pc:docMk/>
          <pc:sldMk cId="3935108813" sldId="2363"/>
        </pc:sldMkLst>
        <pc:spChg chg="del">
          <ac:chgData name="Nils Olov Jonsson" userId="1f021c12-b294-44b8-84bb-a45edde7fcf8" providerId="ADAL" clId="{444071E6-9989-456E-8FC2-925E257BCBEF}" dt="2022-10-25T10:40:37.251" v="5874" actId="478"/>
          <ac:spMkLst>
            <pc:docMk/>
            <pc:sldMk cId="3935108813" sldId="2363"/>
            <ac:spMk id="2" creationId="{31DAACED-D8D1-C9CB-F529-DC282E4C80EA}"/>
          </ac:spMkLst>
        </pc:spChg>
        <pc:graphicFrameChg chg="add del mod modGraphic">
          <ac:chgData name="Nils Olov Jonsson" userId="1f021c12-b294-44b8-84bb-a45edde7fcf8" providerId="ADAL" clId="{444071E6-9989-456E-8FC2-925E257BCBEF}" dt="2022-10-25T10:42:40.463" v="5888" actId="14100"/>
          <ac:graphicFrameMkLst>
            <pc:docMk/>
            <pc:sldMk cId="3935108813" sldId="2363"/>
            <ac:graphicFrameMk id="5" creationId="{7E9A5EAD-D00F-D9D7-BCBF-31E9336D777F}"/>
          </ac:graphicFrameMkLst>
        </pc:graphicFrameChg>
      </pc:sldChg>
      <pc:sldChg chg="addSp delSp modSp new mod modClrScheme chgLayout">
        <pc:chgData name="Nils Olov Jonsson" userId="1f021c12-b294-44b8-84bb-a45edde7fcf8" providerId="ADAL" clId="{444071E6-9989-456E-8FC2-925E257BCBEF}" dt="2022-10-25T11:36:36.690" v="6039"/>
        <pc:sldMkLst>
          <pc:docMk/>
          <pc:sldMk cId="1735043619" sldId="2364"/>
        </pc:sldMkLst>
        <pc:spChg chg="del mod ord">
          <ac:chgData name="Nils Olov Jonsson" userId="1f021c12-b294-44b8-84bb-a45edde7fcf8" providerId="ADAL" clId="{444071E6-9989-456E-8FC2-925E257BCBEF}" dt="2022-10-25T10:57:23.466" v="5997" actId="700"/>
          <ac:spMkLst>
            <pc:docMk/>
            <pc:sldMk cId="1735043619" sldId="2364"/>
            <ac:spMk id="2" creationId="{F6E87513-1D62-D6A8-2242-5D04F8AFF725}"/>
          </ac:spMkLst>
        </pc:spChg>
        <pc:spChg chg="del mod ord">
          <ac:chgData name="Nils Olov Jonsson" userId="1f021c12-b294-44b8-84bb-a45edde7fcf8" providerId="ADAL" clId="{444071E6-9989-456E-8FC2-925E257BCBEF}" dt="2022-10-25T10:57:23.466" v="5997" actId="700"/>
          <ac:spMkLst>
            <pc:docMk/>
            <pc:sldMk cId="1735043619" sldId="2364"/>
            <ac:spMk id="3" creationId="{03498130-F52E-B526-8E8C-783C6E6B98AE}"/>
          </ac:spMkLst>
        </pc:spChg>
        <pc:spChg chg="add mod ord">
          <ac:chgData name="Nils Olov Jonsson" userId="1f021c12-b294-44b8-84bb-a45edde7fcf8" providerId="ADAL" clId="{444071E6-9989-456E-8FC2-925E257BCBEF}" dt="2022-10-25T10:57:35.768" v="6007" actId="20577"/>
          <ac:spMkLst>
            <pc:docMk/>
            <pc:sldMk cId="1735043619" sldId="2364"/>
            <ac:spMk id="4" creationId="{3450A740-DC97-3031-7A66-B9C9874771EC}"/>
          </ac:spMkLst>
        </pc:spChg>
        <pc:spChg chg="add del mod ord">
          <ac:chgData name="Nils Olov Jonsson" userId="1f021c12-b294-44b8-84bb-a45edde7fcf8" providerId="ADAL" clId="{444071E6-9989-456E-8FC2-925E257BCBEF}" dt="2022-10-25T10:57:39.144" v="6008" actId="478"/>
          <ac:spMkLst>
            <pc:docMk/>
            <pc:sldMk cId="1735043619" sldId="2364"/>
            <ac:spMk id="5" creationId="{9907ED8E-3D51-8608-6F81-63DDEACC3BF3}"/>
          </ac:spMkLst>
        </pc:spChg>
        <pc:spChg chg="add mod">
          <ac:chgData name="Nils Olov Jonsson" userId="1f021c12-b294-44b8-84bb-a45edde7fcf8" providerId="ADAL" clId="{444071E6-9989-456E-8FC2-925E257BCBEF}" dt="2022-10-25T11:36:36.690" v="6039"/>
          <ac:spMkLst>
            <pc:docMk/>
            <pc:sldMk cId="1735043619" sldId="2364"/>
            <ac:spMk id="6" creationId="{BD2452FB-9225-3A86-3E9F-6B1242FBCCC1}"/>
          </ac:spMkLst>
        </pc:spChg>
      </pc:sldChg>
      <pc:sldChg chg="addSp delSp modSp new del mod">
        <pc:chgData name="Nils Olov Jonsson" userId="1f021c12-b294-44b8-84bb-a45edde7fcf8" providerId="ADAL" clId="{444071E6-9989-456E-8FC2-925E257BCBEF}" dt="2022-10-25T10:48:36.953" v="5907" actId="47"/>
        <pc:sldMkLst>
          <pc:docMk/>
          <pc:sldMk cId="4072653598" sldId="2364"/>
        </pc:sldMkLst>
        <pc:graphicFrameChg chg="add del modGraphic">
          <ac:chgData name="Nils Olov Jonsson" userId="1f021c12-b294-44b8-84bb-a45edde7fcf8" providerId="ADAL" clId="{444071E6-9989-456E-8FC2-925E257BCBEF}" dt="2022-10-25T10:44:24.308" v="5895" actId="21"/>
          <ac:graphicFrameMkLst>
            <pc:docMk/>
            <pc:sldMk cId="4072653598" sldId="2364"/>
            <ac:graphicFrameMk id="5" creationId="{6A5270E3-75ED-93AF-E19B-B0A0C0384C9D}"/>
          </ac:graphicFrameMkLst>
        </pc:graphicFrameChg>
      </pc:sldChg>
      <pc:sldChg chg="addSp delSp modSp new mod">
        <pc:chgData name="Nils Olov Jonsson" userId="1f021c12-b294-44b8-84bb-a45edde7fcf8" providerId="ADAL" clId="{444071E6-9989-456E-8FC2-925E257BCBEF}" dt="2022-10-25T11:36:41.115" v="6040"/>
        <pc:sldMkLst>
          <pc:docMk/>
          <pc:sldMk cId="3630387606" sldId="2365"/>
        </pc:sldMkLst>
        <pc:spChg chg="mod">
          <ac:chgData name="Nils Olov Jonsson" userId="1f021c12-b294-44b8-84bb-a45edde7fcf8" providerId="ADAL" clId="{444071E6-9989-456E-8FC2-925E257BCBEF}" dt="2022-10-25T10:57:59.212" v="6029" actId="255"/>
          <ac:spMkLst>
            <pc:docMk/>
            <pc:sldMk cId="3630387606" sldId="2365"/>
            <ac:spMk id="2" creationId="{2061F21B-7E89-67F8-8EA7-D76A49C3F563}"/>
          </ac:spMkLst>
        </pc:spChg>
        <pc:spChg chg="del">
          <ac:chgData name="Nils Olov Jonsson" userId="1f021c12-b294-44b8-84bb-a45edde7fcf8" providerId="ADAL" clId="{444071E6-9989-456E-8FC2-925E257BCBEF}" dt="2022-10-25T10:58:02.796" v="6030" actId="478"/>
          <ac:spMkLst>
            <pc:docMk/>
            <pc:sldMk cId="3630387606" sldId="2365"/>
            <ac:spMk id="3" creationId="{7B1A3D9F-9E67-C6A1-50DC-D5AC15F869DC}"/>
          </ac:spMkLst>
        </pc:spChg>
        <pc:spChg chg="add mod">
          <ac:chgData name="Nils Olov Jonsson" userId="1f021c12-b294-44b8-84bb-a45edde7fcf8" providerId="ADAL" clId="{444071E6-9989-456E-8FC2-925E257BCBEF}" dt="2022-10-25T11:36:25.395" v="6036" actId="208"/>
          <ac:spMkLst>
            <pc:docMk/>
            <pc:sldMk cId="3630387606" sldId="2365"/>
            <ac:spMk id="4" creationId="{CE8D9AEE-2CD4-0AB4-6D9C-EC9798AC72FC}"/>
          </ac:spMkLst>
        </pc:spChg>
        <pc:spChg chg="add mod">
          <ac:chgData name="Nils Olov Jonsson" userId="1f021c12-b294-44b8-84bb-a45edde7fcf8" providerId="ADAL" clId="{444071E6-9989-456E-8FC2-925E257BCBEF}" dt="2022-10-25T11:36:41.115" v="6040"/>
          <ac:spMkLst>
            <pc:docMk/>
            <pc:sldMk cId="3630387606" sldId="2365"/>
            <ac:spMk id="5" creationId="{1C7DB5F0-9847-6A56-6CF1-F607E753CF41}"/>
          </ac:spMkLst>
        </pc:spChg>
        <pc:picChg chg="add mod">
          <ac:chgData name="Nils Olov Jonsson" userId="1f021c12-b294-44b8-84bb-a45edde7fcf8" providerId="ADAL" clId="{444071E6-9989-456E-8FC2-925E257BCBEF}" dt="2022-10-25T11:07:38.748" v="6032" actId="1076"/>
          <ac:picMkLst>
            <pc:docMk/>
            <pc:sldMk cId="3630387606" sldId="2365"/>
            <ac:picMk id="1026" creationId="{36526E70-D2A2-B3D5-29DF-72846DD4DAF9}"/>
          </ac:picMkLst>
        </pc:picChg>
      </pc:sldChg>
      <pc:sldChg chg="addSp delSp modSp new mod">
        <pc:chgData name="Nils Olov Jonsson" userId="1f021c12-b294-44b8-84bb-a45edde7fcf8" providerId="ADAL" clId="{444071E6-9989-456E-8FC2-925E257BCBEF}" dt="2022-10-25T11:45:33.850" v="6067"/>
        <pc:sldMkLst>
          <pc:docMk/>
          <pc:sldMk cId="2848857105" sldId="2366"/>
        </pc:sldMkLst>
        <pc:spChg chg="mod">
          <ac:chgData name="Nils Olov Jonsson" userId="1f021c12-b294-44b8-84bb-a45edde7fcf8" providerId="ADAL" clId="{444071E6-9989-456E-8FC2-925E257BCBEF}" dt="2022-10-25T11:37:08.889" v="6060" actId="255"/>
          <ac:spMkLst>
            <pc:docMk/>
            <pc:sldMk cId="2848857105" sldId="2366"/>
            <ac:spMk id="2" creationId="{AA5ABE28-491A-2075-AAD0-BCDD09A6CB16}"/>
          </ac:spMkLst>
        </pc:spChg>
        <pc:spChg chg="del">
          <ac:chgData name="Nils Olov Jonsson" userId="1f021c12-b294-44b8-84bb-a45edde7fcf8" providerId="ADAL" clId="{444071E6-9989-456E-8FC2-925E257BCBEF}" dt="2022-10-25T11:37:17.722" v="6061" actId="478"/>
          <ac:spMkLst>
            <pc:docMk/>
            <pc:sldMk cId="2848857105" sldId="2366"/>
            <ac:spMk id="3" creationId="{CE476C46-AF99-7361-DAAA-B722FC8BC9E1}"/>
          </ac:spMkLst>
        </pc:spChg>
        <pc:spChg chg="add mod">
          <ac:chgData name="Nils Olov Jonsson" userId="1f021c12-b294-44b8-84bb-a45edde7fcf8" providerId="ADAL" clId="{444071E6-9989-456E-8FC2-925E257BCBEF}" dt="2022-10-25T11:45:33.850" v="6067"/>
          <ac:spMkLst>
            <pc:docMk/>
            <pc:sldMk cId="2848857105" sldId="2366"/>
            <ac:spMk id="6" creationId="{998DECE3-7485-EF89-1221-10DCCC4221E8}"/>
          </ac:spMkLst>
        </pc:spChg>
        <pc:picChg chg="add mod">
          <ac:chgData name="Nils Olov Jonsson" userId="1f021c12-b294-44b8-84bb-a45edde7fcf8" providerId="ADAL" clId="{444071E6-9989-456E-8FC2-925E257BCBEF}" dt="2022-10-25T11:41:31.857" v="6064" actId="14100"/>
          <ac:picMkLst>
            <pc:docMk/>
            <pc:sldMk cId="2848857105" sldId="2366"/>
            <ac:picMk id="5" creationId="{0A042C21-4E46-111B-181F-BB7F5B56212C}"/>
          </ac:picMkLst>
        </pc:picChg>
        <pc:picChg chg="add del">
          <ac:chgData name="Nils Olov Jonsson" userId="1f021c12-b294-44b8-84bb-a45edde7fcf8" providerId="ADAL" clId="{444071E6-9989-456E-8FC2-925E257BCBEF}" dt="2022-10-25T11:45:20.606" v="6066" actId="478"/>
          <ac:picMkLst>
            <pc:docMk/>
            <pc:sldMk cId="2848857105" sldId="2366"/>
            <ac:picMk id="2050" creationId="{0841A3BE-8BF6-0D54-4EA5-2FC724659EFF}"/>
          </ac:picMkLst>
        </pc:picChg>
      </pc:sldChg>
      <pc:sldMasterChg chg="modSp mod modSldLayout">
        <pc:chgData name="Nils Olov Jonsson" userId="1f021c12-b294-44b8-84bb-a45edde7fcf8" providerId="ADAL" clId="{444071E6-9989-456E-8FC2-925E257BCBEF}" dt="2022-10-21T20:08:24.355" v="60" actId="207"/>
        <pc:sldMasterMkLst>
          <pc:docMk/>
          <pc:sldMasterMk cId="2695025095" sldId="2147483648"/>
        </pc:sldMasterMkLst>
        <pc:spChg chg="mod">
          <ac:chgData name="Nils Olov Jonsson" userId="1f021c12-b294-44b8-84bb-a45edde7fcf8" providerId="ADAL" clId="{444071E6-9989-456E-8FC2-925E257BCBEF}" dt="2022-10-21T20:08:00.199" v="58" actId="207"/>
          <ac:spMkLst>
            <pc:docMk/>
            <pc:sldMasterMk cId="2695025095" sldId="2147483648"/>
            <ac:spMk id="2" creationId="{07CB9961-A7EF-3E3E-6B85-32EE13390ECB}"/>
          </ac:spMkLst>
        </pc:spChg>
        <pc:spChg chg="mod">
          <ac:chgData name="Nils Olov Jonsson" userId="1f021c12-b294-44b8-84bb-a45edde7fcf8" providerId="ADAL" clId="{444071E6-9989-456E-8FC2-925E257BCBEF}" dt="2022-10-21T20:08:11.241" v="59" actId="207"/>
          <ac:spMkLst>
            <pc:docMk/>
            <pc:sldMasterMk cId="2695025095" sldId="2147483648"/>
            <ac:spMk id="3" creationId="{A1C5E728-7093-03C5-7B31-C58514D4463C}"/>
          </ac:spMkLst>
        </pc:spChg>
        <pc:spChg chg="mod">
          <ac:chgData name="Nils Olov Jonsson" userId="1f021c12-b294-44b8-84bb-a45edde7fcf8" providerId="ADAL" clId="{444071E6-9989-456E-8FC2-925E257BCBEF}" dt="2022-10-21T20:07:09.349" v="56" actId="20577"/>
          <ac:spMkLst>
            <pc:docMk/>
            <pc:sldMasterMk cId="2695025095" sldId="2147483648"/>
            <ac:spMk id="7" creationId="{07E4E1BB-9FA8-1F06-55D6-9E616750E9E2}"/>
          </ac:spMkLst>
        </pc:spChg>
        <pc:spChg chg="mod">
          <ac:chgData name="Nils Olov Jonsson" userId="1f021c12-b294-44b8-84bb-a45edde7fcf8" providerId="ADAL" clId="{444071E6-9989-456E-8FC2-925E257BCBEF}" dt="2022-10-21T20:07:35.431" v="57" actId="20577"/>
          <ac:spMkLst>
            <pc:docMk/>
            <pc:sldMasterMk cId="2695025095" sldId="2147483648"/>
            <ac:spMk id="8" creationId="{BA68916B-8279-91D0-351A-45F807A4EE5C}"/>
          </ac:spMkLst>
        </pc:spChg>
        <pc:sldLayoutChg chg="modSp">
          <pc:chgData name="Nils Olov Jonsson" userId="1f021c12-b294-44b8-84bb-a45edde7fcf8" providerId="ADAL" clId="{444071E6-9989-456E-8FC2-925E257BCBEF}" dt="2022-10-21T20:08:24.355" v="60" actId="207"/>
          <pc:sldLayoutMkLst>
            <pc:docMk/>
            <pc:sldMasterMk cId="2695025095" sldId="2147483648"/>
            <pc:sldLayoutMk cId="2403947764" sldId="2147483649"/>
          </pc:sldLayoutMkLst>
          <pc:spChg chg="mod">
            <ac:chgData name="Nils Olov Jonsson" userId="1f021c12-b294-44b8-84bb-a45edde7fcf8" providerId="ADAL" clId="{444071E6-9989-456E-8FC2-925E257BCBEF}" dt="2022-10-21T20:08:24.355" v="60" actId="207"/>
            <ac:spMkLst>
              <pc:docMk/>
              <pc:sldMasterMk cId="2695025095" sldId="2147483648"/>
              <pc:sldLayoutMk cId="2403947764" sldId="2147483649"/>
              <ac:spMk id="2" creationId="{F9FEBB86-F8F5-412A-18BD-DD3F39C16CAC}"/>
            </ac:spMkLst>
          </pc:spChg>
          <pc:spChg chg="mod">
            <ac:chgData name="Nils Olov Jonsson" userId="1f021c12-b294-44b8-84bb-a45edde7fcf8" providerId="ADAL" clId="{444071E6-9989-456E-8FC2-925E257BCBEF}" dt="2022-10-21T20:08:24.355" v="60" actId="207"/>
            <ac:spMkLst>
              <pc:docMk/>
              <pc:sldMasterMk cId="2695025095" sldId="2147483648"/>
              <pc:sldLayoutMk cId="2403947764" sldId="2147483649"/>
              <ac:spMk id="3" creationId="{6A3331B5-485C-B92B-3CB4-93260DDE6ADE}"/>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hs.sp.regeringskansliet.se/gem/elstrategi/Elektrifieringsstrategi/8.%20Rapporten/0.%20Inledande%20texter/Utsl&#228;ppsdata%20och%20grafe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hs.sp.regeringskansliet.se/gem/elstrategi/Elektrifieringsstrategi/8.%20Rapporten/0.%20Inledande%20texter/Elbehov%20scenarier.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3"/>
          <c:order val="0"/>
          <c:tx>
            <c:strRef>
              <c:f>'Utsläppsdata 1990-2019'!$B$22</c:f>
              <c:strCache>
                <c:ptCount val="1"/>
                <c:pt idx="0">
                  <c:v>El och fjärrvärme</c:v>
                </c:pt>
              </c:strCache>
            </c:strRef>
          </c:tx>
          <c:spPr>
            <a:solidFill>
              <a:srgbClr val="564770"/>
            </a:solidFill>
            <a:ln>
              <a:noFill/>
            </a:ln>
            <a:effectLst/>
          </c:spPr>
          <c:cat>
            <c:strRef>
              <c:f>'Utsläppsdata 1990-2019'!$C$3:$BF$3</c:f>
              <c:strCache>
                <c:ptCount val="5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strCache>
            </c:strRef>
          </c:cat>
          <c:val>
            <c:numRef>
              <c:f>'Utsläppsdata 1990-2019'!$C$22:$AG$22</c:f>
              <c:numCache>
                <c:formatCode>0</c:formatCode>
                <c:ptCount val="31"/>
                <c:pt idx="0">
                  <c:v>6.4843999999999999</c:v>
                </c:pt>
                <c:pt idx="1">
                  <c:v>7.5091000000000001</c:v>
                </c:pt>
                <c:pt idx="2">
                  <c:v>7.9971999999999994</c:v>
                </c:pt>
                <c:pt idx="3">
                  <c:v>7.8831999999999995</c:v>
                </c:pt>
                <c:pt idx="4">
                  <c:v>8.4992000000000001</c:v>
                </c:pt>
                <c:pt idx="5">
                  <c:v>7.5736000000000008</c:v>
                </c:pt>
                <c:pt idx="6">
                  <c:v>11.6654</c:v>
                </c:pt>
                <c:pt idx="7">
                  <c:v>7.1482000000000001</c:v>
                </c:pt>
                <c:pt idx="8">
                  <c:v>7.9814999999999996</c:v>
                </c:pt>
                <c:pt idx="9">
                  <c:v>6.2409999999999997</c:v>
                </c:pt>
                <c:pt idx="10">
                  <c:v>4.9571000000000005</c:v>
                </c:pt>
                <c:pt idx="11">
                  <c:v>5.8083999999999998</c:v>
                </c:pt>
                <c:pt idx="12">
                  <c:v>6.8496000000000006</c:v>
                </c:pt>
                <c:pt idx="13">
                  <c:v>7.8381000000000007</c:v>
                </c:pt>
                <c:pt idx="14">
                  <c:v>6.8376999999999999</c:v>
                </c:pt>
                <c:pt idx="15">
                  <c:v>5.9523000000000001</c:v>
                </c:pt>
                <c:pt idx="16">
                  <c:v>6.0194999999999999</c:v>
                </c:pt>
                <c:pt idx="17">
                  <c:v>5.8506</c:v>
                </c:pt>
                <c:pt idx="18">
                  <c:v>5.4956000000000005</c:v>
                </c:pt>
                <c:pt idx="19">
                  <c:v>6.6790000000000003</c:v>
                </c:pt>
                <c:pt idx="20">
                  <c:v>8.6875</c:v>
                </c:pt>
                <c:pt idx="21">
                  <c:v>6.4494999999999996</c:v>
                </c:pt>
                <c:pt idx="22">
                  <c:v>5.8511000000000006</c:v>
                </c:pt>
                <c:pt idx="23">
                  <c:v>5.6898</c:v>
                </c:pt>
                <c:pt idx="24">
                  <c:v>4.5373000000000001</c:v>
                </c:pt>
                <c:pt idx="25">
                  <c:v>4.7249999999999996</c:v>
                </c:pt>
                <c:pt idx="26">
                  <c:v>5.0834999999999999</c:v>
                </c:pt>
                <c:pt idx="27">
                  <c:v>4.6002999999999998</c:v>
                </c:pt>
                <c:pt idx="28">
                  <c:v>5.0179</c:v>
                </c:pt>
                <c:pt idx="29">
                  <c:v>4.5676000000000005</c:v>
                </c:pt>
                <c:pt idx="30" formatCode="0.00">
                  <c:v>3.5030000000000001</c:v>
                </c:pt>
              </c:numCache>
            </c:numRef>
          </c:val>
          <c:extLst>
            <c:ext xmlns:c16="http://schemas.microsoft.com/office/drawing/2014/chart" uri="{C3380CC4-5D6E-409C-BE32-E72D297353CC}">
              <c16:uniqueId val="{00000000-0CEC-4589-8D19-440397097B91}"/>
            </c:ext>
          </c:extLst>
        </c:ser>
        <c:ser>
          <c:idx val="4"/>
          <c:order val="1"/>
          <c:tx>
            <c:strRef>
              <c:f>'Utsläppsdata 1990-2019'!$B$23</c:f>
              <c:strCache>
                <c:ptCount val="1"/>
                <c:pt idx="0">
                  <c:v>Jordbruk, avfall och övrigt</c:v>
                </c:pt>
              </c:strCache>
            </c:strRef>
          </c:tx>
          <c:spPr>
            <a:solidFill>
              <a:srgbClr val="6C8A82"/>
            </a:solidFill>
            <a:ln>
              <a:noFill/>
            </a:ln>
            <a:effectLst/>
          </c:spPr>
          <c:cat>
            <c:strRef>
              <c:f>'Utsläppsdata 1990-2019'!$C$3:$BF$3</c:f>
              <c:strCache>
                <c:ptCount val="5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strCache>
            </c:strRef>
          </c:cat>
          <c:val>
            <c:numRef>
              <c:f>'Utsläppsdata 1990-2019'!$C$23:$AG$23</c:f>
              <c:numCache>
                <c:formatCode>0</c:formatCode>
                <c:ptCount val="31"/>
                <c:pt idx="0">
                  <c:v>21.264799999999994</c:v>
                </c:pt>
                <c:pt idx="1">
                  <c:v>20.748199999999983</c:v>
                </c:pt>
                <c:pt idx="2">
                  <c:v>19.932799999999993</c:v>
                </c:pt>
                <c:pt idx="3">
                  <c:v>20.137399999999992</c:v>
                </c:pt>
                <c:pt idx="4">
                  <c:v>20.139500000000005</c:v>
                </c:pt>
                <c:pt idx="5">
                  <c:v>19.721899999999991</c:v>
                </c:pt>
                <c:pt idx="6">
                  <c:v>19.914600000000007</c:v>
                </c:pt>
                <c:pt idx="7">
                  <c:v>19.311499999999995</c:v>
                </c:pt>
                <c:pt idx="8">
                  <c:v>19.074399999999997</c:v>
                </c:pt>
                <c:pt idx="9">
                  <c:v>18.567099999999996</c:v>
                </c:pt>
                <c:pt idx="10">
                  <c:v>18.437799999999996</c:v>
                </c:pt>
                <c:pt idx="11">
                  <c:v>17.634500000000003</c:v>
                </c:pt>
                <c:pt idx="12">
                  <c:v>16.865899999999989</c:v>
                </c:pt>
                <c:pt idx="13">
                  <c:v>16.413399999999996</c:v>
                </c:pt>
                <c:pt idx="14">
                  <c:v>16.302800000000005</c:v>
                </c:pt>
                <c:pt idx="15">
                  <c:v>14.852499999999999</c:v>
                </c:pt>
                <c:pt idx="16">
                  <c:v>13.995000000000012</c:v>
                </c:pt>
                <c:pt idx="17">
                  <c:v>13.614000000000004</c:v>
                </c:pt>
                <c:pt idx="18">
                  <c:v>12.856799999999993</c:v>
                </c:pt>
                <c:pt idx="19">
                  <c:v>12.198900000000002</c:v>
                </c:pt>
                <c:pt idx="20">
                  <c:v>12.364399999999996</c:v>
                </c:pt>
                <c:pt idx="21">
                  <c:v>11.815099999999994</c:v>
                </c:pt>
                <c:pt idx="22">
                  <c:v>11.497599999999991</c:v>
                </c:pt>
                <c:pt idx="23">
                  <c:v>11.333700000000007</c:v>
                </c:pt>
                <c:pt idx="24">
                  <c:v>11.222900000000003</c:v>
                </c:pt>
                <c:pt idx="25">
                  <c:v>11.046300000000002</c:v>
                </c:pt>
                <c:pt idx="26">
                  <c:v>10.887899999999995</c:v>
                </c:pt>
                <c:pt idx="27">
                  <c:v>10.943800000000003</c:v>
                </c:pt>
                <c:pt idx="28">
                  <c:v>10.464399999999998</c:v>
                </c:pt>
                <c:pt idx="29">
                  <c:v>10.3658</c:v>
                </c:pt>
                <c:pt idx="30">
                  <c:v>10.275999999999996</c:v>
                </c:pt>
              </c:numCache>
            </c:numRef>
          </c:val>
          <c:extLst>
            <c:ext xmlns:c16="http://schemas.microsoft.com/office/drawing/2014/chart" uri="{C3380CC4-5D6E-409C-BE32-E72D297353CC}">
              <c16:uniqueId val="{00000001-0CEC-4589-8D19-440397097B91}"/>
            </c:ext>
          </c:extLst>
        </c:ser>
        <c:ser>
          <c:idx val="0"/>
          <c:order val="2"/>
          <c:tx>
            <c:strRef>
              <c:f>'Utsläppsdata 1990-2019'!$B$19</c:f>
              <c:strCache>
                <c:ptCount val="1"/>
                <c:pt idx="0">
                  <c:v>Transporter</c:v>
                </c:pt>
              </c:strCache>
            </c:strRef>
          </c:tx>
          <c:spPr>
            <a:solidFill>
              <a:srgbClr val="467198"/>
            </a:solidFill>
            <a:ln>
              <a:noFill/>
            </a:ln>
            <a:effectLst/>
          </c:spPr>
          <c:cat>
            <c:strRef>
              <c:f>'Utsläppsdata 1990-2019'!$C$3:$BF$3</c:f>
              <c:strCache>
                <c:ptCount val="5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strCache>
            </c:strRef>
          </c:cat>
          <c:val>
            <c:numRef>
              <c:f>'Utsläppsdata 1990-2019'!$C$19:$AG$19</c:f>
              <c:numCache>
                <c:formatCode>0</c:formatCode>
                <c:ptCount val="31"/>
                <c:pt idx="0">
                  <c:v>19.6952</c:v>
                </c:pt>
                <c:pt idx="1">
                  <c:v>19.8521</c:v>
                </c:pt>
                <c:pt idx="2">
                  <c:v>20.760900000000003</c:v>
                </c:pt>
                <c:pt idx="3">
                  <c:v>19.727799999999998</c:v>
                </c:pt>
                <c:pt idx="4">
                  <c:v>20.184200000000001</c:v>
                </c:pt>
                <c:pt idx="5">
                  <c:v>20.2379</c:v>
                </c:pt>
                <c:pt idx="6">
                  <c:v>19.925999999999998</c:v>
                </c:pt>
                <c:pt idx="7">
                  <c:v>19.907799999999998</c:v>
                </c:pt>
                <c:pt idx="8">
                  <c:v>19.890799999999999</c:v>
                </c:pt>
                <c:pt idx="9">
                  <c:v>20.167400000000001</c:v>
                </c:pt>
                <c:pt idx="10">
                  <c:v>19.983599999999999</c:v>
                </c:pt>
                <c:pt idx="11">
                  <c:v>20.011500000000002</c:v>
                </c:pt>
                <c:pt idx="12">
                  <c:v>20.490500000000001</c:v>
                </c:pt>
                <c:pt idx="13">
                  <c:v>20.666599999999999</c:v>
                </c:pt>
                <c:pt idx="14">
                  <c:v>21.008500000000002</c:v>
                </c:pt>
                <c:pt idx="15">
                  <c:v>21.139299999999999</c:v>
                </c:pt>
                <c:pt idx="16">
                  <c:v>21.096799999999998</c:v>
                </c:pt>
                <c:pt idx="17">
                  <c:v>21.401299999999999</c:v>
                </c:pt>
                <c:pt idx="18">
                  <c:v>20.793099999999999</c:v>
                </c:pt>
                <c:pt idx="19">
                  <c:v>20.471799999999998</c:v>
                </c:pt>
                <c:pt idx="20">
                  <c:v>20.540299999999998</c:v>
                </c:pt>
                <c:pt idx="21">
                  <c:v>20.1708</c:v>
                </c:pt>
                <c:pt idx="22">
                  <c:v>19.008700000000001</c:v>
                </c:pt>
                <c:pt idx="23">
                  <c:v>18.535299999999999</c:v>
                </c:pt>
                <c:pt idx="24">
                  <c:v>18.1279</c:v>
                </c:pt>
                <c:pt idx="25">
                  <c:v>18.2285</c:v>
                </c:pt>
                <c:pt idx="26">
                  <c:v>17.513200000000001</c:v>
                </c:pt>
                <c:pt idx="27">
                  <c:v>17.1005</c:v>
                </c:pt>
                <c:pt idx="28">
                  <c:v>16.799299999999999</c:v>
                </c:pt>
                <c:pt idx="29">
                  <c:v>16.428099999999997</c:v>
                </c:pt>
                <c:pt idx="30" formatCode="0.00">
                  <c:v>15.791</c:v>
                </c:pt>
              </c:numCache>
            </c:numRef>
          </c:val>
          <c:extLst>
            <c:ext xmlns:c16="http://schemas.microsoft.com/office/drawing/2014/chart" uri="{C3380CC4-5D6E-409C-BE32-E72D297353CC}">
              <c16:uniqueId val="{00000002-0CEC-4589-8D19-440397097B91}"/>
            </c:ext>
          </c:extLst>
        </c:ser>
        <c:ser>
          <c:idx val="1"/>
          <c:order val="3"/>
          <c:tx>
            <c:strRef>
              <c:f>'Utsläppsdata 1990-2019'!$B$20</c:f>
              <c:strCache>
                <c:ptCount val="1"/>
                <c:pt idx="0">
                  <c:v>Industri</c:v>
                </c:pt>
              </c:strCache>
            </c:strRef>
          </c:tx>
          <c:spPr>
            <a:solidFill>
              <a:srgbClr val="407060"/>
            </a:solidFill>
            <a:ln>
              <a:noFill/>
            </a:ln>
            <a:effectLst/>
          </c:spPr>
          <c:cat>
            <c:strRef>
              <c:f>'Utsläppsdata 1990-2019'!$C$3:$BF$3</c:f>
              <c:strCache>
                <c:ptCount val="5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strCache>
            </c:strRef>
          </c:cat>
          <c:val>
            <c:numRef>
              <c:f>'Utsläppsdata 1990-2019'!$C$20:$AG$20</c:f>
              <c:numCache>
                <c:formatCode>0</c:formatCode>
                <c:ptCount val="31"/>
                <c:pt idx="0">
                  <c:v>20.7898</c:v>
                </c:pt>
                <c:pt idx="1">
                  <c:v>20.581599999999998</c:v>
                </c:pt>
                <c:pt idx="2">
                  <c:v>19.130500000000001</c:v>
                </c:pt>
                <c:pt idx="3">
                  <c:v>20.348500000000001</c:v>
                </c:pt>
                <c:pt idx="4">
                  <c:v>21.604700000000001</c:v>
                </c:pt>
                <c:pt idx="5">
                  <c:v>22.404199999999999</c:v>
                </c:pt>
                <c:pt idx="6">
                  <c:v>22.438500000000001</c:v>
                </c:pt>
                <c:pt idx="7">
                  <c:v>22.431699999999999</c:v>
                </c:pt>
                <c:pt idx="8">
                  <c:v>22.1815</c:v>
                </c:pt>
                <c:pt idx="9">
                  <c:v>21.1922</c:v>
                </c:pt>
                <c:pt idx="10">
                  <c:v>21.596</c:v>
                </c:pt>
                <c:pt idx="11">
                  <c:v>22.350200000000001</c:v>
                </c:pt>
                <c:pt idx="12">
                  <c:v>22.184099999999997</c:v>
                </c:pt>
                <c:pt idx="13">
                  <c:v>21.775700000000001</c:v>
                </c:pt>
                <c:pt idx="14">
                  <c:v>21.943099999999998</c:v>
                </c:pt>
                <c:pt idx="15">
                  <c:v>21.191500000000001</c:v>
                </c:pt>
                <c:pt idx="16">
                  <c:v>21.6645</c:v>
                </c:pt>
                <c:pt idx="17">
                  <c:v>20.8703</c:v>
                </c:pt>
                <c:pt idx="18">
                  <c:v>20.1462</c:v>
                </c:pt>
                <c:pt idx="19">
                  <c:v>15.751899999999999</c:v>
                </c:pt>
                <c:pt idx="20">
                  <c:v>19.381</c:v>
                </c:pt>
                <c:pt idx="21">
                  <c:v>18.220500000000001</c:v>
                </c:pt>
                <c:pt idx="22">
                  <c:v>17.512900000000002</c:v>
                </c:pt>
                <c:pt idx="23">
                  <c:v>16.682500000000001</c:v>
                </c:pt>
                <c:pt idx="24">
                  <c:v>16.586500000000001</c:v>
                </c:pt>
                <c:pt idx="25">
                  <c:v>16.6327</c:v>
                </c:pt>
                <c:pt idx="26">
                  <c:v>16.861000000000001</c:v>
                </c:pt>
                <c:pt idx="27">
                  <c:v>17.131499999999999</c:v>
                </c:pt>
                <c:pt idx="28">
                  <c:v>16.842700000000001</c:v>
                </c:pt>
                <c:pt idx="29">
                  <c:v>16.256</c:v>
                </c:pt>
                <c:pt idx="30" formatCode="0.00">
                  <c:v>14.504</c:v>
                </c:pt>
              </c:numCache>
            </c:numRef>
          </c:val>
          <c:extLst>
            <c:ext xmlns:c16="http://schemas.microsoft.com/office/drawing/2014/chart" uri="{C3380CC4-5D6E-409C-BE32-E72D297353CC}">
              <c16:uniqueId val="{00000003-0CEC-4589-8D19-440397097B91}"/>
            </c:ext>
          </c:extLst>
        </c:ser>
        <c:ser>
          <c:idx val="2"/>
          <c:order val="4"/>
          <c:tx>
            <c:strRef>
              <c:f>'Utsläppsdata 1990-2019'!$B$21</c:f>
              <c:strCache>
                <c:ptCount val="1"/>
                <c:pt idx="0">
                  <c:v>Arbetsmaskiner</c:v>
                </c:pt>
              </c:strCache>
            </c:strRef>
          </c:tx>
          <c:spPr>
            <a:solidFill>
              <a:srgbClr val="9BB7D1"/>
            </a:solidFill>
            <a:ln>
              <a:noFill/>
            </a:ln>
            <a:effectLst/>
          </c:spPr>
          <c:cat>
            <c:strRef>
              <c:f>'Utsläppsdata 1990-2019'!$C$3:$BF$3</c:f>
              <c:strCache>
                <c:ptCount val="5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strCache>
            </c:strRef>
          </c:cat>
          <c:val>
            <c:numRef>
              <c:f>'Utsläppsdata 1990-2019'!$C$21:$AG$21</c:f>
              <c:numCache>
                <c:formatCode>0</c:formatCode>
                <c:ptCount val="31"/>
                <c:pt idx="0">
                  <c:v>3.0049999999999999</c:v>
                </c:pt>
                <c:pt idx="1">
                  <c:v>2.8048999999999999</c:v>
                </c:pt>
                <c:pt idx="2">
                  <c:v>3.2115</c:v>
                </c:pt>
                <c:pt idx="3">
                  <c:v>3.24</c:v>
                </c:pt>
                <c:pt idx="4">
                  <c:v>3.4243999999999999</c:v>
                </c:pt>
                <c:pt idx="5">
                  <c:v>3.2478000000000002</c:v>
                </c:pt>
                <c:pt idx="6">
                  <c:v>3.2066999999999997</c:v>
                </c:pt>
                <c:pt idx="7">
                  <c:v>3.3386</c:v>
                </c:pt>
                <c:pt idx="8">
                  <c:v>3.4598</c:v>
                </c:pt>
                <c:pt idx="9">
                  <c:v>3.3368000000000002</c:v>
                </c:pt>
                <c:pt idx="10">
                  <c:v>3.1745000000000001</c:v>
                </c:pt>
                <c:pt idx="11">
                  <c:v>3.1585999999999999</c:v>
                </c:pt>
                <c:pt idx="12">
                  <c:v>3.2946</c:v>
                </c:pt>
                <c:pt idx="13">
                  <c:v>3.3590999999999998</c:v>
                </c:pt>
                <c:pt idx="14">
                  <c:v>3.3955000000000002</c:v>
                </c:pt>
                <c:pt idx="15">
                  <c:v>3.5268999999999999</c:v>
                </c:pt>
                <c:pt idx="16">
                  <c:v>3.5058000000000002</c:v>
                </c:pt>
                <c:pt idx="17">
                  <c:v>3.4283000000000001</c:v>
                </c:pt>
                <c:pt idx="18">
                  <c:v>3.4971999999999999</c:v>
                </c:pt>
                <c:pt idx="19">
                  <c:v>3.4220999999999999</c:v>
                </c:pt>
                <c:pt idx="20">
                  <c:v>3.5841999999999996</c:v>
                </c:pt>
                <c:pt idx="21">
                  <c:v>3.5747</c:v>
                </c:pt>
                <c:pt idx="22">
                  <c:v>3.5061</c:v>
                </c:pt>
                <c:pt idx="23">
                  <c:v>3.4777</c:v>
                </c:pt>
                <c:pt idx="24">
                  <c:v>3.3586999999999998</c:v>
                </c:pt>
                <c:pt idx="25">
                  <c:v>3.3660000000000001</c:v>
                </c:pt>
                <c:pt idx="26">
                  <c:v>3.2259000000000002</c:v>
                </c:pt>
                <c:pt idx="27">
                  <c:v>3.2345000000000002</c:v>
                </c:pt>
                <c:pt idx="28">
                  <c:v>3.0459000000000001</c:v>
                </c:pt>
                <c:pt idx="29">
                  <c:v>3.3024</c:v>
                </c:pt>
                <c:pt idx="30" formatCode="0.00">
                  <c:v>3.36</c:v>
                </c:pt>
              </c:numCache>
            </c:numRef>
          </c:val>
          <c:extLst>
            <c:ext xmlns:c16="http://schemas.microsoft.com/office/drawing/2014/chart" uri="{C3380CC4-5D6E-409C-BE32-E72D297353CC}">
              <c16:uniqueId val="{00000004-0CEC-4589-8D19-440397097B91}"/>
            </c:ext>
          </c:extLst>
        </c:ser>
        <c:dLbls>
          <c:showLegendKey val="0"/>
          <c:showVal val="0"/>
          <c:showCatName val="0"/>
          <c:showSerName val="0"/>
          <c:showPercent val="0"/>
          <c:showBubbleSize val="0"/>
        </c:dLbls>
        <c:axId val="558249192"/>
        <c:axId val="558247880"/>
      </c:areaChart>
      <c:lineChart>
        <c:grouping val="standard"/>
        <c:varyColors val="0"/>
        <c:ser>
          <c:idx val="5"/>
          <c:order val="5"/>
          <c:tx>
            <c:strRef>
              <c:f>'Utsläppsdata 1990-2019'!$B$24</c:f>
              <c:strCache>
                <c:ptCount val="1"/>
                <c:pt idx="0">
                  <c:v>Utsläpp 2045</c:v>
                </c:pt>
              </c:strCache>
            </c:strRef>
          </c:tx>
          <c:spPr>
            <a:ln w="12700" cap="rnd">
              <a:noFill/>
              <a:prstDash val="sysDot"/>
              <a:round/>
            </a:ln>
            <a:effectLst/>
          </c:spPr>
          <c:marker>
            <c:symbol val="none"/>
          </c:marker>
          <c:val>
            <c:numRef>
              <c:f>'Utsläppsdata 1990-2019'!$C$24:$BF$24</c:f>
              <c:numCache>
                <c:formatCode>General</c:formatCode>
                <c:ptCount val="56"/>
                <c:pt idx="29" formatCode="0.0">
                  <c:v>50.919899999999998</c:v>
                </c:pt>
                <c:pt idx="30" formatCode="0.0">
                  <c:v>49.372437692307692</c:v>
                </c:pt>
                <c:pt idx="31" formatCode="0.0">
                  <c:v>47.824975384615385</c:v>
                </c:pt>
                <c:pt idx="32" formatCode="0.0">
                  <c:v>46.277513076923078</c:v>
                </c:pt>
                <c:pt idx="33" formatCode="0.0">
                  <c:v>44.730050769230772</c:v>
                </c:pt>
                <c:pt idx="34" formatCode="0.0">
                  <c:v>43.182588461538465</c:v>
                </c:pt>
                <c:pt idx="35" formatCode="0.0">
                  <c:v>41.635126153846159</c:v>
                </c:pt>
                <c:pt idx="36" formatCode="0.0">
                  <c:v>40.087663846153852</c:v>
                </c:pt>
                <c:pt idx="37" formatCode="0.0">
                  <c:v>38.540201538461545</c:v>
                </c:pt>
                <c:pt idx="38" formatCode="0.0">
                  <c:v>36.992739230769239</c:v>
                </c:pt>
                <c:pt idx="39" formatCode="0.0">
                  <c:v>35.445276923076932</c:v>
                </c:pt>
                <c:pt idx="40" formatCode="0.0">
                  <c:v>33.897814615384625</c:v>
                </c:pt>
                <c:pt idx="41" formatCode="0.0">
                  <c:v>32.350352307692319</c:v>
                </c:pt>
                <c:pt idx="42" formatCode="0.0">
                  <c:v>30.802890000000012</c:v>
                </c:pt>
                <c:pt idx="43" formatCode="0.0">
                  <c:v>29.255427692307705</c:v>
                </c:pt>
                <c:pt idx="44" formatCode="0.0">
                  <c:v>27.707965384615399</c:v>
                </c:pt>
                <c:pt idx="45" formatCode="0.0">
                  <c:v>26.160503076923092</c:v>
                </c:pt>
                <c:pt idx="46" formatCode="0.0">
                  <c:v>24.613040769230786</c:v>
                </c:pt>
                <c:pt idx="47" formatCode="0.0">
                  <c:v>23.065578461538479</c:v>
                </c:pt>
                <c:pt idx="48" formatCode="0.0">
                  <c:v>21.518116153846172</c:v>
                </c:pt>
                <c:pt idx="49" formatCode="0.0">
                  <c:v>19.970653846153866</c:v>
                </c:pt>
                <c:pt idx="50" formatCode="0.0">
                  <c:v>18.423191538461559</c:v>
                </c:pt>
                <c:pt idx="51" formatCode="0.0">
                  <c:v>16.875729230769252</c:v>
                </c:pt>
                <c:pt idx="52" formatCode="0.0">
                  <c:v>15.328266923076944</c:v>
                </c:pt>
                <c:pt idx="53" formatCode="0.0">
                  <c:v>13.780804615384636</c:v>
                </c:pt>
                <c:pt idx="54" formatCode="0.0">
                  <c:v>12.233342307692327</c:v>
                </c:pt>
                <c:pt idx="55" formatCode="0.0">
                  <c:v>10.685879999999999</c:v>
                </c:pt>
              </c:numCache>
            </c:numRef>
          </c:val>
          <c:smooth val="0"/>
          <c:extLst>
            <c:ext xmlns:c16="http://schemas.microsoft.com/office/drawing/2014/chart" uri="{C3380CC4-5D6E-409C-BE32-E72D297353CC}">
              <c16:uniqueId val="{00000005-0CEC-4589-8D19-440397097B91}"/>
            </c:ext>
          </c:extLst>
        </c:ser>
        <c:dLbls>
          <c:showLegendKey val="0"/>
          <c:showVal val="0"/>
          <c:showCatName val="0"/>
          <c:showSerName val="0"/>
          <c:showPercent val="0"/>
          <c:showBubbleSize val="0"/>
        </c:dLbls>
        <c:marker val="1"/>
        <c:smooth val="0"/>
        <c:axId val="639398272"/>
        <c:axId val="746718520"/>
      </c:lineChart>
      <c:catAx>
        <c:axId val="558249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58247880"/>
        <c:crosses val="autoZero"/>
        <c:auto val="1"/>
        <c:lblAlgn val="ctr"/>
        <c:lblOffset val="100"/>
        <c:tickLblSkip val="5"/>
        <c:tickMarkSkip val="1"/>
        <c:noMultiLvlLbl val="0"/>
      </c:catAx>
      <c:valAx>
        <c:axId val="558247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Mt CO2/år</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58249192"/>
        <c:crosses val="autoZero"/>
        <c:crossBetween val="between"/>
      </c:valAx>
      <c:valAx>
        <c:axId val="746718520"/>
        <c:scaling>
          <c:orientation val="minMax"/>
          <c:max val="90"/>
        </c:scaling>
        <c:delete val="1"/>
        <c:axPos val="r"/>
        <c:numFmt formatCode="General" sourceLinked="1"/>
        <c:majorTickMark val="out"/>
        <c:minorTickMark val="none"/>
        <c:tickLblPos val="nextTo"/>
        <c:crossAx val="639398272"/>
        <c:crosses val="max"/>
        <c:crossBetween val="between"/>
      </c:valAx>
      <c:catAx>
        <c:axId val="639398272"/>
        <c:scaling>
          <c:orientation val="minMax"/>
        </c:scaling>
        <c:delete val="1"/>
        <c:axPos val="b"/>
        <c:majorTickMark val="out"/>
        <c:minorTickMark val="none"/>
        <c:tickLblPos val="nextTo"/>
        <c:crossAx val="746718520"/>
        <c:crosses val="autoZero"/>
        <c:auto val="1"/>
        <c:lblAlgn val="ctr"/>
        <c:lblOffset val="100"/>
        <c:noMultiLvlLbl val="0"/>
      </c:cat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sv-S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sv-SE" sz="1400" i="1" dirty="0"/>
              <a:t>Sveriges</a:t>
            </a:r>
            <a:r>
              <a:rPr lang="sv-SE" sz="1400" i="1" baseline="0" dirty="0"/>
              <a:t> elbehov i </a:t>
            </a:r>
            <a:r>
              <a:rPr lang="sv-SE" sz="1400" i="1" dirty="0"/>
              <a:t>Energimyndighetens uppdaterade scenario för</a:t>
            </a:r>
            <a:r>
              <a:rPr lang="sv-SE" sz="1400" i="1" baseline="0" dirty="0"/>
              <a:t> hög </a:t>
            </a:r>
            <a:r>
              <a:rPr lang="sv-SE" sz="1400" i="1" dirty="0"/>
              <a:t>elektrifiering</a:t>
            </a:r>
          </a:p>
        </c:rich>
      </c:tx>
      <c:layout>
        <c:manualLayout>
          <c:xMode val="edge"/>
          <c:yMode val="edge"/>
          <c:x val="0.18282494570185515"/>
          <c:y val="1.8454424407485438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6.9154957024712679E-2"/>
          <c:y val="0.10095430831815173"/>
          <c:w val="0.76802782839823769"/>
          <c:h val="0.82456536693408611"/>
        </c:manualLayout>
      </c:layout>
      <c:areaChart>
        <c:grouping val="stacked"/>
        <c:varyColors val="0"/>
        <c:ser>
          <c:idx val="1"/>
          <c:order val="0"/>
          <c:tx>
            <c:strRef>
              <c:f>'Figur EM från 2020'!$A$16</c:f>
              <c:strCache>
                <c:ptCount val="1"/>
                <c:pt idx="0">
                  <c:v>Övrigt (inklusive förluster)</c:v>
                </c:pt>
              </c:strCache>
            </c:strRef>
          </c:tx>
          <c:spPr>
            <a:solidFill>
              <a:schemeClr val="bg2"/>
            </a:solidFill>
            <a:ln>
              <a:noFill/>
            </a:ln>
            <a:effectLst/>
          </c:spPr>
          <c:cat>
            <c:numRef>
              <c:f>'Figur EM från 2020'!$B$1:$AA$1</c:f>
              <c:numCache>
                <c:formatCode>General</c:formatCode>
                <c:ptCount val="2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numCache>
            </c:numRef>
          </c:cat>
          <c:val>
            <c:numRef>
              <c:f>'Figur EM från 2020'!$B$16:$AA$16</c:f>
              <c:numCache>
                <c:formatCode>General</c:formatCode>
                <c:ptCount val="26"/>
                <c:pt idx="0">
                  <c:v>86.145658214015981</c:v>
                </c:pt>
                <c:pt idx="1">
                  <c:v>87.349725786123997</c:v>
                </c:pt>
                <c:pt idx="2">
                  <c:v>88.553793358232014</c:v>
                </c:pt>
                <c:pt idx="3">
                  <c:v>89.75786093034003</c:v>
                </c:pt>
                <c:pt idx="4">
                  <c:v>90.961928502448046</c:v>
                </c:pt>
                <c:pt idx="5" formatCode="0">
                  <c:v>92.165996074556034</c:v>
                </c:pt>
                <c:pt idx="6" formatCode="0">
                  <c:v>92.250841742256426</c:v>
                </c:pt>
                <c:pt idx="7" formatCode="0">
                  <c:v>92.335687409956819</c:v>
                </c:pt>
                <c:pt idx="8" formatCode="0">
                  <c:v>92.420533077657211</c:v>
                </c:pt>
                <c:pt idx="9" formatCode="0">
                  <c:v>92.505378745357604</c:v>
                </c:pt>
                <c:pt idx="10" formatCode="0">
                  <c:v>92.59022441305801</c:v>
                </c:pt>
                <c:pt idx="11" formatCode="0">
                  <c:v>93.074786329226896</c:v>
                </c:pt>
                <c:pt idx="12" formatCode="0">
                  <c:v>93.559348245395782</c:v>
                </c:pt>
                <c:pt idx="13" formatCode="0">
                  <c:v>94.043910161564668</c:v>
                </c:pt>
                <c:pt idx="14" formatCode="0">
                  <c:v>94.528472077733554</c:v>
                </c:pt>
                <c:pt idx="15" formatCode="0">
                  <c:v>95.013033993902454</c:v>
                </c:pt>
                <c:pt idx="16" formatCode="0">
                  <c:v>95.846889088544089</c:v>
                </c:pt>
                <c:pt idx="17" formatCode="0">
                  <c:v>96.680744183185723</c:v>
                </c:pt>
                <c:pt idx="18" formatCode="0">
                  <c:v>97.514599277827358</c:v>
                </c:pt>
                <c:pt idx="19" formatCode="0">
                  <c:v>98.348454372468993</c:v>
                </c:pt>
                <c:pt idx="20" formatCode="0">
                  <c:v>99.182309467110656</c:v>
                </c:pt>
                <c:pt idx="21" formatCode="0">
                  <c:v>100.23216773081423</c:v>
                </c:pt>
                <c:pt idx="22" formatCode="0">
                  <c:v>101.2820259945178</c:v>
                </c:pt>
                <c:pt idx="23" formatCode="0">
                  <c:v>102.33188425822136</c:v>
                </c:pt>
                <c:pt idx="24" formatCode="0">
                  <c:v>103.38174252192493</c:v>
                </c:pt>
                <c:pt idx="25" formatCode="0">
                  <c:v>104.43160078562848</c:v>
                </c:pt>
              </c:numCache>
            </c:numRef>
          </c:val>
          <c:extLst>
            <c:ext xmlns:c16="http://schemas.microsoft.com/office/drawing/2014/chart" uri="{C3380CC4-5D6E-409C-BE32-E72D297353CC}">
              <c16:uniqueId val="{00000000-2FA0-4469-9CAB-0C6BFC337242}"/>
            </c:ext>
          </c:extLst>
        </c:ser>
        <c:ser>
          <c:idx val="0"/>
          <c:order val="1"/>
          <c:tx>
            <c:strRef>
              <c:f>'Figur EM från 2020'!$A$14</c:f>
              <c:strCache>
                <c:ptCount val="1"/>
                <c:pt idx="0">
                  <c:v>Tranport</c:v>
                </c:pt>
              </c:strCache>
            </c:strRef>
          </c:tx>
          <c:spPr>
            <a:solidFill>
              <a:srgbClr val="467198"/>
            </a:solidFill>
            <a:ln>
              <a:noFill/>
            </a:ln>
            <a:effectLst/>
          </c:spPr>
          <c:cat>
            <c:numRef>
              <c:f>'Figur EM från 2020'!$B$1:$AA$1</c:f>
              <c:numCache>
                <c:formatCode>General</c:formatCode>
                <c:ptCount val="2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numCache>
            </c:numRef>
          </c:cat>
          <c:val>
            <c:numRef>
              <c:f>'Figur EM från 2020'!$B$14:$AA$14</c:f>
              <c:numCache>
                <c:formatCode>General</c:formatCode>
                <c:ptCount val="26"/>
                <c:pt idx="0">
                  <c:v>2.8870610762487328</c:v>
                </c:pt>
                <c:pt idx="1">
                  <c:v>3.5972488609989863</c:v>
                </c:pt>
                <c:pt idx="2">
                  <c:v>4.3074366457492399</c:v>
                </c:pt>
                <c:pt idx="3">
                  <c:v>5.0176244304994935</c:v>
                </c:pt>
                <c:pt idx="4">
                  <c:v>5.727812215249747</c:v>
                </c:pt>
                <c:pt idx="5" formatCode="0">
                  <c:v>6.4379999999999997</c:v>
                </c:pt>
                <c:pt idx="6" formatCode="0">
                  <c:v>7.1790000000000003</c:v>
                </c:pt>
                <c:pt idx="7" formatCode="0">
                  <c:v>7.9200000000000008</c:v>
                </c:pt>
                <c:pt idx="8" formatCode="0">
                  <c:v>8.6610000000000014</c:v>
                </c:pt>
                <c:pt idx="9" formatCode="0">
                  <c:v>9.402000000000001</c:v>
                </c:pt>
                <c:pt idx="10" formatCode="0">
                  <c:v>10.143000000000001</c:v>
                </c:pt>
                <c:pt idx="11" formatCode="0">
                  <c:v>11.278</c:v>
                </c:pt>
                <c:pt idx="12" formatCode="0">
                  <c:v>12.413</c:v>
                </c:pt>
                <c:pt idx="13" formatCode="0">
                  <c:v>13.548</c:v>
                </c:pt>
                <c:pt idx="14" formatCode="0">
                  <c:v>14.683</c:v>
                </c:pt>
                <c:pt idx="15" formatCode="0">
                  <c:v>15.818</c:v>
                </c:pt>
                <c:pt idx="16" formatCode="0">
                  <c:v>17.060400000000001</c:v>
                </c:pt>
                <c:pt idx="17" formatCode="0">
                  <c:v>18.302800000000001</c:v>
                </c:pt>
                <c:pt idx="18" formatCode="0">
                  <c:v>19.545200000000001</c:v>
                </c:pt>
                <c:pt idx="19" formatCode="0">
                  <c:v>20.787600000000001</c:v>
                </c:pt>
                <c:pt idx="20" formatCode="0">
                  <c:v>22.03</c:v>
                </c:pt>
                <c:pt idx="21" formatCode="0">
                  <c:v>22.563800000000001</c:v>
                </c:pt>
                <c:pt idx="22" formatCode="0">
                  <c:v>23.0976</c:v>
                </c:pt>
                <c:pt idx="23" formatCode="0">
                  <c:v>23.631399999999999</c:v>
                </c:pt>
                <c:pt idx="24" formatCode="0">
                  <c:v>24.165199999999999</c:v>
                </c:pt>
                <c:pt idx="25" formatCode="0">
                  <c:v>24.699000000000005</c:v>
                </c:pt>
              </c:numCache>
            </c:numRef>
          </c:val>
          <c:extLst>
            <c:ext xmlns:c16="http://schemas.microsoft.com/office/drawing/2014/chart" uri="{C3380CC4-5D6E-409C-BE32-E72D297353CC}">
              <c16:uniqueId val="{00000001-2FA0-4469-9CAB-0C6BFC337242}"/>
            </c:ext>
          </c:extLst>
        </c:ser>
        <c:ser>
          <c:idx val="2"/>
          <c:order val="2"/>
          <c:tx>
            <c:strRef>
              <c:f>'Figur EM från 2020'!$A$19</c:f>
              <c:strCache>
                <c:ptCount val="1"/>
                <c:pt idx="0">
                  <c:v>Industri</c:v>
                </c:pt>
              </c:strCache>
            </c:strRef>
          </c:tx>
          <c:spPr>
            <a:solidFill>
              <a:srgbClr val="407060"/>
            </a:solidFill>
            <a:ln>
              <a:solidFill>
                <a:schemeClr val="tx2"/>
              </a:solidFill>
            </a:ln>
            <a:effectLst/>
          </c:spPr>
          <c:cat>
            <c:numRef>
              <c:f>'Figur EM från 2020'!$B$1:$AA$1</c:f>
              <c:numCache>
                <c:formatCode>General</c:formatCode>
                <c:ptCount val="26"/>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numCache>
            </c:numRef>
          </c:cat>
          <c:val>
            <c:numRef>
              <c:f>'Figur EM från 2020'!$B$19:$AA$19</c:f>
              <c:numCache>
                <c:formatCode>General</c:formatCode>
                <c:ptCount val="26"/>
                <c:pt idx="0">
                  <c:v>47.967280709735284</c:v>
                </c:pt>
                <c:pt idx="1">
                  <c:v>49.252608387419123</c:v>
                </c:pt>
                <c:pt idx="2">
                  <c:v>50.537936065102961</c:v>
                </c:pt>
                <c:pt idx="3">
                  <c:v>51.8232637427868</c:v>
                </c:pt>
                <c:pt idx="4">
                  <c:v>53.108591420470638</c:v>
                </c:pt>
                <c:pt idx="5" formatCode="0">
                  <c:v>54.393919098154491</c:v>
                </c:pt>
                <c:pt idx="6" formatCode="0">
                  <c:v>54.393919098154491</c:v>
                </c:pt>
                <c:pt idx="7" formatCode="0">
                  <c:v>54.393919098154491</c:v>
                </c:pt>
                <c:pt idx="8" formatCode="0">
                  <c:v>54.393919098154491</c:v>
                </c:pt>
                <c:pt idx="9" formatCode="0">
                  <c:v>54.393919098154491</c:v>
                </c:pt>
                <c:pt idx="10" formatCode="0">
                  <c:v>65.555552667293512</c:v>
                </c:pt>
                <c:pt idx="11" formatCode="0">
                  <c:v>65.555552667293512</c:v>
                </c:pt>
                <c:pt idx="12" formatCode="0">
                  <c:v>65.555552667293512</c:v>
                </c:pt>
                <c:pt idx="13" formatCode="0">
                  <c:v>65.555552667293512</c:v>
                </c:pt>
                <c:pt idx="14" formatCode="0">
                  <c:v>65.555552667293512</c:v>
                </c:pt>
                <c:pt idx="15" formatCode="0">
                  <c:v>77.50184218903027</c:v>
                </c:pt>
                <c:pt idx="16" formatCode="0">
                  <c:v>77.50184218903027</c:v>
                </c:pt>
                <c:pt idx="17" formatCode="0">
                  <c:v>77.50184218903027</c:v>
                </c:pt>
                <c:pt idx="18" formatCode="0">
                  <c:v>77.50184218903027</c:v>
                </c:pt>
                <c:pt idx="19" formatCode="0">
                  <c:v>77.50184218903027</c:v>
                </c:pt>
                <c:pt idx="20" formatCode="0">
                  <c:v>130.15131020342938</c:v>
                </c:pt>
                <c:pt idx="21" formatCode="0">
                  <c:v>130.15131020342938</c:v>
                </c:pt>
                <c:pt idx="22" formatCode="0">
                  <c:v>130.15131020342938</c:v>
                </c:pt>
                <c:pt idx="23" formatCode="0">
                  <c:v>130.15131020342938</c:v>
                </c:pt>
                <c:pt idx="24" formatCode="0">
                  <c:v>130.15131020342938</c:v>
                </c:pt>
                <c:pt idx="25" formatCode="0">
                  <c:v>148.05456697467196</c:v>
                </c:pt>
              </c:numCache>
            </c:numRef>
          </c:val>
          <c:extLst>
            <c:ext xmlns:c16="http://schemas.microsoft.com/office/drawing/2014/chart" uri="{C3380CC4-5D6E-409C-BE32-E72D297353CC}">
              <c16:uniqueId val="{00000002-2FA0-4469-9CAB-0C6BFC337242}"/>
            </c:ext>
          </c:extLst>
        </c:ser>
        <c:dLbls>
          <c:showLegendKey val="0"/>
          <c:showVal val="0"/>
          <c:showCatName val="0"/>
          <c:showSerName val="0"/>
          <c:showPercent val="0"/>
          <c:showBubbleSize val="0"/>
        </c:dLbls>
        <c:axId val="765180408"/>
        <c:axId val="765191888"/>
      </c:areaChart>
      <c:catAx>
        <c:axId val="765180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765191888"/>
        <c:crosses val="autoZero"/>
        <c:auto val="1"/>
        <c:lblAlgn val="ctr"/>
        <c:lblOffset val="100"/>
        <c:tickLblSkip val="5"/>
        <c:tickMarkSkip val="2"/>
        <c:noMultiLvlLbl val="0"/>
      </c:catAx>
      <c:valAx>
        <c:axId val="765191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TWh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76518040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0.56667</cdr:x>
      <cdr:y>0.45474</cdr:y>
    </cdr:from>
    <cdr:to>
      <cdr:x>0.97094</cdr:x>
      <cdr:y>0.81163</cdr:y>
    </cdr:to>
    <cdr:cxnSp macro="">
      <cdr:nvCxnSpPr>
        <cdr:cNvPr id="3" name="Rak koppling 2">
          <a:extLst xmlns:a="http://schemas.openxmlformats.org/drawingml/2006/main">
            <a:ext uri="{FF2B5EF4-FFF2-40B4-BE49-F238E27FC236}">
              <a16:creationId xmlns:a16="http://schemas.microsoft.com/office/drawing/2014/main" id="{9DB7C346-A023-43EC-8902-C3670945CDC2}"/>
            </a:ext>
          </a:extLst>
        </cdr:cNvPr>
        <cdr:cNvCxnSpPr>
          <a:stCxn xmlns:a="http://schemas.openxmlformats.org/drawingml/2006/main" id="5" idx="0"/>
          <a:endCxn xmlns:a="http://schemas.openxmlformats.org/drawingml/2006/main" id="5" idx="1"/>
        </cdr:cNvCxnSpPr>
      </cdr:nvCxnSpPr>
      <cdr:spPr>
        <a:xfrm xmlns:a="http://schemas.openxmlformats.org/drawingml/2006/main">
          <a:off x="5052059" y="1694425"/>
          <a:ext cx="3604259" cy="1329817"/>
        </a:xfrm>
        <a:prstGeom xmlns:a="http://schemas.openxmlformats.org/drawingml/2006/main" prst="line">
          <a:avLst/>
        </a:prstGeom>
        <a:ln xmlns:a="http://schemas.openxmlformats.org/drawingml/2006/main" w="12700">
          <a:solidFill>
            <a:sysClr val="windowText" lastClr="0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0.10256</cdr:x>
      <cdr:y>0.21142</cdr:y>
    </cdr:from>
    <cdr:to>
      <cdr:x>0.32983</cdr:x>
      <cdr:y>1</cdr:y>
    </cdr:to>
    <cdr:sp macro="" textlink="">
      <cdr:nvSpPr>
        <cdr:cNvPr id="4" name="textruta 3">
          <a:extLst xmlns:a="http://schemas.openxmlformats.org/drawingml/2006/main">
            <a:ext uri="{FF2B5EF4-FFF2-40B4-BE49-F238E27FC236}">
              <a16:creationId xmlns:a16="http://schemas.microsoft.com/office/drawing/2014/main" id="{683732A0-1F77-4AE1-B9AA-5E0C8DF54D83}"/>
            </a:ext>
          </a:extLst>
        </cdr:cNvPr>
        <cdr:cNvSpPr txBox="1"/>
      </cdr:nvSpPr>
      <cdr:spPr>
        <a:xfrm xmlns:a="http://schemas.openxmlformats.org/drawingml/2006/main">
          <a:off x="914400" y="787781"/>
          <a:ext cx="2026203" cy="29383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r>
            <a:rPr lang="sv-SE" sz="1100" b="1" dirty="0">
              <a:solidFill>
                <a:schemeClr val="bg1"/>
              </a:solidFill>
            </a:rPr>
            <a:t>Industri</a:t>
          </a:r>
        </a:p>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r>
            <a:rPr lang="sv-SE" sz="1100" b="1" dirty="0">
              <a:solidFill>
                <a:schemeClr val="bg1"/>
              </a:solidFill>
            </a:rPr>
            <a:t>Transporter</a:t>
          </a:r>
        </a:p>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endParaRPr lang="sv-SE" sz="1100" b="1" dirty="0">
            <a:solidFill>
              <a:schemeClr val="bg1"/>
            </a:solidFill>
          </a:endParaRPr>
        </a:p>
        <a:p xmlns:a="http://schemas.openxmlformats.org/drawingml/2006/main">
          <a:r>
            <a:rPr lang="sv-SE" sz="1100" b="1" dirty="0">
              <a:solidFill>
                <a:schemeClr val="bg1"/>
              </a:solidFill>
            </a:rPr>
            <a:t>Övriga</a:t>
          </a:r>
          <a:r>
            <a:rPr lang="sv-SE" sz="1100" b="1" baseline="0" dirty="0">
              <a:solidFill>
                <a:schemeClr val="bg1"/>
              </a:solidFill>
            </a:rPr>
            <a:t> sektorer</a:t>
          </a:r>
        </a:p>
        <a:p xmlns:a="http://schemas.openxmlformats.org/drawingml/2006/main">
          <a:endParaRPr lang="sv-SE" sz="1100" b="1" baseline="0" dirty="0">
            <a:solidFill>
              <a:schemeClr val="bg1"/>
            </a:solidFill>
          </a:endParaRPr>
        </a:p>
        <a:p xmlns:a="http://schemas.openxmlformats.org/drawingml/2006/main">
          <a:endParaRPr lang="sv-SE" sz="1100" b="1" baseline="0" dirty="0">
            <a:solidFill>
              <a:schemeClr val="bg1"/>
            </a:solidFill>
          </a:endParaRPr>
        </a:p>
        <a:p xmlns:a="http://schemas.openxmlformats.org/drawingml/2006/main">
          <a:r>
            <a:rPr lang="sv-SE" sz="1100" b="1" baseline="0" dirty="0">
              <a:solidFill>
                <a:schemeClr val="bg1"/>
              </a:solidFill>
            </a:rPr>
            <a:t>El och fjärrvärme</a:t>
          </a:r>
          <a:endParaRPr lang="sv-SE" sz="1100" b="1" dirty="0">
            <a:solidFill>
              <a:schemeClr val="bg1"/>
            </a:solidFill>
          </a:endParaRPr>
        </a:p>
      </cdr:txBody>
    </cdr:sp>
  </cdr:relSizeAnchor>
  <cdr:relSizeAnchor xmlns:cdr="http://schemas.openxmlformats.org/drawingml/2006/chartDrawing">
    <cdr:from>
      <cdr:x>0.10256</cdr:x>
      <cdr:y>0.10562</cdr:y>
    </cdr:from>
    <cdr:to>
      <cdr:x>0.32983</cdr:x>
      <cdr:y>0.20366</cdr:y>
    </cdr:to>
    <cdr:sp macro="" textlink="">
      <cdr:nvSpPr>
        <cdr:cNvPr id="10" name="textruta 9">
          <a:extLst xmlns:a="http://schemas.openxmlformats.org/drawingml/2006/main">
            <a:ext uri="{FF2B5EF4-FFF2-40B4-BE49-F238E27FC236}">
              <a16:creationId xmlns:a16="http://schemas.microsoft.com/office/drawing/2014/main" id="{A20CE9A0-1E28-45C5-A0A4-116C44D12FAA}"/>
            </a:ext>
          </a:extLst>
        </cdr:cNvPr>
        <cdr:cNvSpPr txBox="1"/>
      </cdr:nvSpPr>
      <cdr:spPr>
        <a:xfrm xmlns:a="http://schemas.openxmlformats.org/drawingml/2006/main">
          <a:off x="914400" y="393565"/>
          <a:ext cx="2026203" cy="3653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1100" b="1" dirty="0">
              <a:solidFill>
                <a:schemeClr val="tx1">
                  <a:lumMod val="75000"/>
                  <a:lumOff val="25000"/>
                </a:schemeClr>
              </a:solidFill>
            </a:rPr>
            <a:t>Arbetsmaskiner</a:t>
          </a:r>
        </a:p>
      </cdr:txBody>
    </cdr:sp>
  </cdr:relSizeAnchor>
  <cdr:relSizeAnchor xmlns:cdr="http://schemas.openxmlformats.org/drawingml/2006/chartDrawing">
    <cdr:from>
      <cdr:x>0.56667</cdr:x>
      <cdr:y>0.45474</cdr:y>
    </cdr:from>
    <cdr:to>
      <cdr:x>0.97094</cdr:x>
      <cdr:y>0.90138</cdr:y>
    </cdr:to>
    <cdr:sp macro="" textlink="">
      <cdr:nvSpPr>
        <cdr:cNvPr id="5" name="Frihandsfigur: Form 4">
          <a:extLst xmlns:a="http://schemas.openxmlformats.org/drawingml/2006/main">
            <a:ext uri="{FF2B5EF4-FFF2-40B4-BE49-F238E27FC236}">
              <a16:creationId xmlns:a16="http://schemas.microsoft.com/office/drawing/2014/main" id="{83D350BA-6628-43BE-80F5-2B68F4094D5B}"/>
            </a:ext>
          </a:extLst>
        </cdr:cNvPr>
        <cdr:cNvSpPr/>
      </cdr:nvSpPr>
      <cdr:spPr>
        <a:xfrm xmlns:a="http://schemas.openxmlformats.org/drawingml/2006/main">
          <a:off x="5052059" y="1694425"/>
          <a:ext cx="3604259" cy="1664250"/>
        </a:xfrm>
        <a:custGeom xmlns:a="http://schemas.openxmlformats.org/drawingml/2006/main">
          <a:avLst/>
          <a:gdLst>
            <a:gd name="connsiteX0" fmla="*/ 0 w 2144058"/>
            <a:gd name="connsiteY0" fmla="*/ 0 h 918882"/>
            <a:gd name="connsiteX1" fmla="*/ 2144058 w 2144058"/>
            <a:gd name="connsiteY1" fmla="*/ 754529 h 918882"/>
            <a:gd name="connsiteX2" fmla="*/ 2144058 w 2144058"/>
            <a:gd name="connsiteY2" fmla="*/ 918882 h 918882"/>
            <a:gd name="connsiteX3" fmla="*/ 0 w 2144058"/>
            <a:gd name="connsiteY3" fmla="*/ 0 h 918882"/>
            <a:gd name="connsiteX0" fmla="*/ 0 w 2134677"/>
            <a:gd name="connsiteY0" fmla="*/ 0 h 866927"/>
            <a:gd name="connsiteX1" fmla="*/ 2134677 w 2134677"/>
            <a:gd name="connsiteY1" fmla="*/ 702574 h 866927"/>
            <a:gd name="connsiteX2" fmla="*/ 2134677 w 2134677"/>
            <a:gd name="connsiteY2" fmla="*/ 866927 h 866927"/>
            <a:gd name="connsiteX3" fmla="*/ 0 w 2134677"/>
            <a:gd name="connsiteY3" fmla="*/ 0 h 866927"/>
            <a:gd name="connsiteX0" fmla="*/ 0 w 2134677"/>
            <a:gd name="connsiteY0" fmla="*/ 0 h 895769"/>
            <a:gd name="connsiteX1" fmla="*/ 2134677 w 2134677"/>
            <a:gd name="connsiteY1" fmla="*/ 731416 h 895769"/>
            <a:gd name="connsiteX2" fmla="*/ 2134677 w 2134677"/>
            <a:gd name="connsiteY2" fmla="*/ 895769 h 895769"/>
            <a:gd name="connsiteX3" fmla="*/ 0 w 2134677"/>
            <a:gd name="connsiteY3" fmla="*/ 0 h 895769"/>
            <a:gd name="connsiteX0" fmla="*/ 0 w 2134677"/>
            <a:gd name="connsiteY0" fmla="*/ 0 h 899889"/>
            <a:gd name="connsiteX1" fmla="*/ 2134677 w 2134677"/>
            <a:gd name="connsiteY1" fmla="*/ 731416 h 899889"/>
            <a:gd name="connsiteX2" fmla="*/ 2130173 w 2134677"/>
            <a:gd name="connsiteY2" fmla="*/ 899889 h 899889"/>
            <a:gd name="connsiteX3" fmla="*/ 0 w 2134677"/>
            <a:gd name="connsiteY3" fmla="*/ 0 h 899889"/>
            <a:gd name="connsiteX0" fmla="*/ 0 w 2130173"/>
            <a:gd name="connsiteY0" fmla="*/ 0 h 899889"/>
            <a:gd name="connsiteX1" fmla="*/ 2130173 w 2130173"/>
            <a:gd name="connsiteY1" fmla="*/ 719055 h 899889"/>
            <a:gd name="connsiteX2" fmla="*/ 2130173 w 2130173"/>
            <a:gd name="connsiteY2" fmla="*/ 899889 h 899889"/>
            <a:gd name="connsiteX3" fmla="*/ 0 w 2130173"/>
            <a:gd name="connsiteY3" fmla="*/ 0 h 899889"/>
          </a:gdLst>
          <a:ahLst/>
          <a:cxnLst>
            <a:cxn ang="0">
              <a:pos x="connsiteX0" y="connsiteY0"/>
            </a:cxn>
            <a:cxn ang="0">
              <a:pos x="connsiteX1" y="connsiteY1"/>
            </a:cxn>
            <a:cxn ang="0">
              <a:pos x="connsiteX2" y="connsiteY2"/>
            </a:cxn>
            <a:cxn ang="0">
              <a:pos x="connsiteX3" y="connsiteY3"/>
            </a:cxn>
          </a:cxnLst>
          <a:rect l="l" t="t" r="r" b="b"/>
          <a:pathLst>
            <a:path w="2130173" h="899889">
              <a:moveTo>
                <a:pt x="0" y="0"/>
              </a:moveTo>
              <a:lnTo>
                <a:pt x="2130173" y="719055"/>
              </a:lnTo>
              <a:lnTo>
                <a:pt x="2130173" y="899889"/>
              </a:lnTo>
              <a:lnTo>
                <a:pt x="0" y="0"/>
              </a:lnTo>
              <a:close/>
            </a:path>
          </a:pathLst>
        </a:custGeom>
        <a:gradFill xmlns:a="http://schemas.openxmlformats.org/drawingml/2006/main" flip="none" rotWithShape="1">
          <a:gsLst>
            <a:gs pos="0">
              <a:schemeClr val="bg1">
                <a:lumMod val="85000"/>
              </a:schemeClr>
            </a:gs>
            <a:gs pos="100000">
              <a:schemeClr val="bg1"/>
            </a:gs>
            <a:gs pos="84000">
              <a:schemeClr val="bg1">
                <a:lumMod val="95000"/>
              </a:schemeClr>
            </a:gs>
          </a:gsLst>
          <a:lin ang="5400000" scaled="1"/>
          <a:tileRect/>
        </a:gra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sv-SE" dirty="0"/>
        </a:p>
      </cdr:txBody>
    </cdr:sp>
  </cdr:relSizeAnchor>
</c:userShapes>
</file>

<file path=ppt/drawings/drawing2.xml><?xml version="1.0" encoding="utf-8"?>
<c:userShapes xmlns:c="http://schemas.openxmlformats.org/drawingml/2006/chart">
  <cdr:relSizeAnchor xmlns:cdr="http://schemas.openxmlformats.org/drawingml/2006/chartDrawing">
    <cdr:from>
      <cdr:x>0.87266</cdr:x>
      <cdr:y>0.01886</cdr:y>
    </cdr:from>
    <cdr:to>
      <cdr:x>1</cdr:x>
      <cdr:y>0.21828</cdr:y>
    </cdr:to>
    <cdr:sp macro="" textlink="">
      <cdr:nvSpPr>
        <cdr:cNvPr id="2" name="textruta 1">
          <a:extLst xmlns:a="http://schemas.openxmlformats.org/drawingml/2006/main">
            <a:ext uri="{FF2B5EF4-FFF2-40B4-BE49-F238E27FC236}">
              <a16:creationId xmlns:a16="http://schemas.microsoft.com/office/drawing/2014/main" id="{DEC251AF-5024-44E7-A782-E4BA2342D7C0}"/>
            </a:ext>
          </a:extLst>
        </cdr:cNvPr>
        <cdr:cNvSpPr txBox="1"/>
      </cdr:nvSpPr>
      <cdr:spPr>
        <a:xfrm xmlns:a="http://schemas.openxmlformats.org/drawingml/2006/main">
          <a:off x="9560613" y="87323"/>
          <a:ext cx="1395101" cy="92333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sv-SE" sz="1800" dirty="0">
              <a:solidFill>
                <a:schemeClr val="accent5">
                  <a:lumMod val="75000"/>
                </a:schemeClr>
              </a:solidFill>
              <a:latin typeface="Arial Narrow" panose="020B0606020202030204" pitchFamily="34" charset="0"/>
              <a:ea typeface="Cascadia Mono SemiLight" panose="020B0609020000020004" pitchFamily="49" charset="0"/>
              <a:cs typeface="Cascadia Mono SemiLight" panose="020B0609020000020004" pitchFamily="49" charset="0"/>
            </a:rPr>
            <a:t>Andra scenarier (NOJ)</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B100A-4888-4B41-A439-0EBF8C1093DD}" type="datetimeFigureOut">
              <a:rPr lang="sv-SE" smtClean="0"/>
              <a:t>2022-10-29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75EC7-57B6-458F-930B-1B28F936997B}" type="slidenum">
              <a:rPr lang="sv-SE" smtClean="0"/>
              <a:t>‹#›</a:t>
            </a:fld>
            <a:endParaRPr lang="sv-SE"/>
          </a:p>
        </p:txBody>
      </p:sp>
    </p:spTree>
    <p:extLst>
      <p:ext uri="{BB962C8B-B14F-4D97-AF65-F5344CB8AC3E}">
        <p14:creationId xmlns:p14="http://schemas.microsoft.com/office/powerpoint/2010/main" val="96361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9db692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9db6922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44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09cf246e3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09cf246e3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84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81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77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42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23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42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9cf246e3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09cf246e3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500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FEBB86-F8F5-412A-18BD-DD3F39C16CAC}"/>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sv-SE" dirty="0"/>
              <a:t>Klicka här för att ändra mall för rubrikformat</a:t>
            </a:r>
            <a:endParaRPr lang="en-GB" dirty="0"/>
          </a:p>
        </p:txBody>
      </p:sp>
      <p:sp>
        <p:nvSpPr>
          <p:cNvPr id="3" name="Underrubrik 2">
            <a:extLst>
              <a:ext uri="{FF2B5EF4-FFF2-40B4-BE49-F238E27FC236}">
                <a16:creationId xmlns:a16="http://schemas.microsoft.com/office/drawing/2014/main" id="{6A3331B5-485C-B92B-3CB4-93260DDE6ADE}"/>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Tree>
    <p:extLst>
      <p:ext uri="{BB962C8B-B14F-4D97-AF65-F5344CB8AC3E}">
        <p14:creationId xmlns:p14="http://schemas.microsoft.com/office/powerpoint/2010/main" val="2403947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293B7D-FE6C-D4C0-E0FA-223571A605E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576F2659-1659-A266-C5AE-E5F917C7DBF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358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460DD34-C945-BA19-239D-A82D05D87B5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5A01329A-6A49-82BB-85CD-45415E6D95B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14533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BD5C0E-4F99-8CDF-0F6E-1C5060F0A755}"/>
              </a:ext>
            </a:extLst>
          </p:cNvPr>
          <p:cNvSpPr>
            <a:spLocks noGrp="1"/>
          </p:cNvSpPr>
          <p:nvPr>
            <p:ph type="title"/>
          </p:nvPr>
        </p:nvSpPr>
        <p:spPr/>
        <p:txBody>
          <a:bodyPr/>
          <a:lstStyle/>
          <a:p>
            <a:r>
              <a:rPr lang="sv-SE" noProof="0"/>
              <a:t>Klicka här för att ändra mall för rubrikformat</a:t>
            </a:r>
          </a:p>
        </p:txBody>
      </p:sp>
      <p:sp>
        <p:nvSpPr>
          <p:cNvPr id="3" name="Platshållare för innehåll 2">
            <a:extLst>
              <a:ext uri="{FF2B5EF4-FFF2-40B4-BE49-F238E27FC236}">
                <a16:creationId xmlns:a16="http://schemas.microsoft.com/office/drawing/2014/main" id="{8C10D457-420D-BF0A-4844-8FA48C2A4883}"/>
              </a:ext>
            </a:extLst>
          </p:cNvPr>
          <p:cNvSpPr>
            <a:spLocks noGrp="1"/>
          </p:cNvSpPr>
          <p:nvPr>
            <p:ph idx="1"/>
          </p:nvPr>
        </p:nvSpPr>
        <p:spPr/>
        <p:txBody>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Tree>
    <p:extLst>
      <p:ext uri="{BB962C8B-B14F-4D97-AF65-F5344CB8AC3E}">
        <p14:creationId xmlns:p14="http://schemas.microsoft.com/office/powerpoint/2010/main" val="233987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57F4A2-A224-0F71-346B-FC99FAF6B48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EE67ABD4-B0F9-5E73-678F-55FBA42B2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64675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2AFDCB-424A-5E31-39C5-D9C9F0357E56}"/>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D2AF89A8-7137-8C84-9ED7-9F49E4928BA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77A88126-6854-7F0E-830D-36672DD2633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597882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04CE12-CCE1-DF2B-5DDD-370F3189C0F8}"/>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9E6FBF1F-4BD7-B55C-15F6-45B3355B5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D5AD471-289C-22C1-15EB-01F8504AA75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text 4">
            <a:extLst>
              <a:ext uri="{FF2B5EF4-FFF2-40B4-BE49-F238E27FC236}">
                <a16:creationId xmlns:a16="http://schemas.microsoft.com/office/drawing/2014/main" id="{7828FA53-5259-213D-BD04-C38C9E406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90F3120-A071-EA65-FE3F-B8256A6B27C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67187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F95E1E-A9DC-B69C-2F42-344A7E525694}"/>
              </a:ext>
            </a:extLst>
          </p:cNvPr>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366784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40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3E7FD3-6473-776B-A8E2-547F2A8618D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8CFF00FA-49B6-8319-9D25-923661C73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text 3">
            <a:extLst>
              <a:ext uri="{FF2B5EF4-FFF2-40B4-BE49-F238E27FC236}">
                <a16:creationId xmlns:a16="http://schemas.microsoft.com/office/drawing/2014/main" id="{884613B7-36A8-0FCE-B37F-D89795ADA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21893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98718A-EBE4-CAFD-0D00-94680F91D9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bild 2">
            <a:extLst>
              <a:ext uri="{FF2B5EF4-FFF2-40B4-BE49-F238E27FC236}">
                <a16:creationId xmlns:a16="http://schemas.microsoft.com/office/drawing/2014/main" id="{0454065A-105A-F9F7-6861-2BAA421612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a:extLst>
              <a:ext uri="{FF2B5EF4-FFF2-40B4-BE49-F238E27FC236}">
                <a16:creationId xmlns:a16="http://schemas.microsoft.com/office/drawing/2014/main" id="{E320DBE6-9BBD-BCFB-130C-779F6D55C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05024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7CB9961-A7EF-3E3E-6B85-32EE13390ECB}"/>
              </a:ext>
            </a:extLst>
          </p:cNvPr>
          <p:cNvSpPr>
            <a:spLocks noGrp="1"/>
          </p:cNvSpPr>
          <p:nvPr>
            <p:ph type="title"/>
          </p:nvPr>
        </p:nvSpPr>
        <p:spPr>
          <a:xfrm>
            <a:off x="838200" y="224644"/>
            <a:ext cx="10515600" cy="1083655"/>
          </a:xfrm>
          <a:prstGeom prst="rect">
            <a:avLst/>
          </a:prstGeom>
        </p:spPr>
        <p:txBody>
          <a:bodyPr vert="horz" lIns="91440" tIns="45720" rIns="91440" bIns="45720" rtlCol="0" anchor="ctr">
            <a:normAutofit/>
          </a:bodyPr>
          <a:lstStyle/>
          <a:p>
            <a:r>
              <a:rPr lang="sv-SE" noProof="0" dirty="0"/>
              <a:t>Klicka här för att ändra mall för rubrikformat</a:t>
            </a:r>
          </a:p>
        </p:txBody>
      </p:sp>
      <p:sp>
        <p:nvSpPr>
          <p:cNvPr id="3" name="Platshållare för text 2">
            <a:extLst>
              <a:ext uri="{FF2B5EF4-FFF2-40B4-BE49-F238E27FC236}">
                <a16:creationId xmlns:a16="http://schemas.microsoft.com/office/drawing/2014/main" id="{A1C5E728-7093-03C5-7B31-C58514D4463C}"/>
              </a:ext>
            </a:extLst>
          </p:cNvPr>
          <p:cNvSpPr>
            <a:spLocks noGrp="1"/>
          </p:cNvSpPr>
          <p:nvPr>
            <p:ph type="body" idx="1"/>
          </p:nvPr>
        </p:nvSpPr>
        <p:spPr>
          <a:xfrm>
            <a:off x="838200" y="1664804"/>
            <a:ext cx="10515600" cy="4644516"/>
          </a:xfrm>
          <a:prstGeom prst="rect">
            <a:avLst/>
          </a:prstGeom>
        </p:spPr>
        <p:txBody>
          <a:bodyPr vert="horz" lIns="91440" tIns="45720" rIns="91440" bIns="45720" rtlCol="0">
            <a:normAutofit/>
          </a:bodyPr>
          <a:lstStyle/>
          <a:p>
            <a:pPr lvl="0"/>
            <a:r>
              <a:rPr lang="sv-SE" noProof="0" dirty="0"/>
              <a:t>Klicka här för att ändra format på bakgrundstexten</a:t>
            </a:r>
          </a:p>
          <a:p>
            <a:pPr lvl="1"/>
            <a:r>
              <a:rPr lang="sv-SE" noProof="0" dirty="0"/>
              <a:t>Nivå två</a:t>
            </a:r>
          </a:p>
          <a:p>
            <a:pPr lvl="2"/>
            <a:r>
              <a:rPr lang="sv-SE" noProof="0" dirty="0"/>
              <a:t>Nivå tre</a:t>
            </a:r>
          </a:p>
          <a:p>
            <a:pPr lvl="3"/>
            <a:r>
              <a:rPr lang="sv-SE" noProof="0" dirty="0"/>
              <a:t>Nivå fyra</a:t>
            </a:r>
          </a:p>
          <a:p>
            <a:pPr lvl="4"/>
            <a:r>
              <a:rPr lang="sv-SE" noProof="0" dirty="0"/>
              <a:t>Nivå fem</a:t>
            </a:r>
          </a:p>
        </p:txBody>
      </p:sp>
      <p:sp>
        <p:nvSpPr>
          <p:cNvPr id="7" name="Google Shape;9;p1">
            <a:extLst>
              <a:ext uri="{FF2B5EF4-FFF2-40B4-BE49-F238E27FC236}">
                <a16:creationId xmlns:a16="http://schemas.microsoft.com/office/drawing/2014/main" id="{07E4E1BB-9FA8-1F06-55D6-9E616750E9E2}"/>
              </a:ext>
            </a:extLst>
          </p:cNvPr>
          <p:cNvSpPr txBox="1"/>
          <p:nvPr userDrawn="1"/>
        </p:nvSpPr>
        <p:spPr>
          <a:xfrm>
            <a:off x="2279576" y="6489340"/>
            <a:ext cx="2628292"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1000" dirty="0">
                <a:solidFill>
                  <a:schemeClr val="accent1">
                    <a:lumMod val="60000"/>
                    <a:lumOff val="40000"/>
                  </a:schemeClr>
                </a:solidFill>
                <a:latin typeface="+mj-lt"/>
                <a:ea typeface="Archivo Narrow"/>
                <a:cs typeface="Arial" panose="020B0604020202020204" pitchFamily="34" charset="0"/>
                <a:sym typeface="Archivo Narrow"/>
              </a:rPr>
              <a:t>Små </a:t>
            </a:r>
            <a:r>
              <a:rPr lang="sv-SE" sz="1000" dirty="0" err="1">
                <a:solidFill>
                  <a:schemeClr val="accent1">
                    <a:lumMod val="60000"/>
                    <a:lumOff val="40000"/>
                  </a:schemeClr>
                </a:solidFill>
                <a:latin typeface="+mj-lt"/>
                <a:ea typeface="Archivo Narrow"/>
                <a:cs typeface="Arial" panose="020B0604020202020204" pitchFamily="34" charset="0"/>
                <a:sym typeface="Archivo Narrow"/>
              </a:rPr>
              <a:t>Modulära</a:t>
            </a:r>
            <a:r>
              <a:rPr lang="sv-SE" sz="1000" dirty="0">
                <a:solidFill>
                  <a:schemeClr val="accent1">
                    <a:lumMod val="60000"/>
                    <a:lumOff val="40000"/>
                  </a:schemeClr>
                </a:solidFill>
                <a:latin typeface="+mj-lt"/>
                <a:ea typeface="Archivo Narrow"/>
                <a:cs typeface="Arial" panose="020B0604020202020204" pitchFamily="34" charset="0"/>
                <a:sym typeface="Archivo Narrow"/>
              </a:rPr>
              <a:t> Reaktorer</a:t>
            </a:r>
            <a:endParaRPr dirty="0">
              <a:solidFill>
                <a:schemeClr val="accent1">
                  <a:lumMod val="60000"/>
                  <a:lumOff val="40000"/>
                </a:schemeClr>
              </a:solidFill>
              <a:latin typeface="+mj-lt"/>
              <a:ea typeface="Archivo Narrow"/>
              <a:cs typeface="Arial" panose="020B0604020202020204" pitchFamily="34" charset="0"/>
              <a:sym typeface="Archivo Narrow"/>
            </a:endParaRPr>
          </a:p>
        </p:txBody>
      </p:sp>
      <p:sp>
        <p:nvSpPr>
          <p:cNvPr id="8" name="Google Shape;10;p1">
            <a:extLst>
              <a:ext uri="{FF2B5EF4-FFF2-40B4-BE49-F238E27FC236}">
                <a16:creationId xmlns:a16="http://schemas.microsoft.com/office/drawing/2014/main" id="{BA68916B-8279-91D0-351A-45F807A4EE5C}"/>
              </a:ext>
            </a:extLst>
          </p:cNvPr>
          <p:cNvSpPr txBox="1"/>
          <p:nvPr userDrawn="1"/>
        </p:nvSpPr>
        <p:spPr>
          <a:xfrm>
            <a:off x="8652266" y="6489350"/>
            <a:ext cx="25653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sv-SE" sz="1000" dirty="0">
                <a:solidFill>
                  <a:schemeClr val="accent1">
                    <a:lumMod val="60000"/>
                    <a:lumOff val="40000"/>
                  </a:schemeClr>
                </a:solidFill>
                <a:latin typeface="+mj-lt"/>
                <a:ea typeface="Archivo Narrow"/>
                <a:cs typeface="Arial" panose="020B0604020202020204" pitchFamily="34" charset="0"/>
                <a:sym typeface="Archivo Narrow"/>
              </a:rPr>
              <a:t>2022</a:t>
            </a:r>
            <a:endParaRPr dirty="0">
              <a:solidFill>
                <a:schemeClr val="accent1">
                  <a:lumMod val="60000"/>
                  <a:lumOff val="40000"/>
                </a:schemeClr>
              </a:solidFill>
              <a:latin typeface="+mj-lt"/>
              <a:ea typeface="Archivo Narrow"/>
              <a:cs typeface="Arial" panose="020B0604020202020204" pitchFamily="34" charset="0"/>
              <a:sym typeface="Archivo Narrow"/>
            </a:endParaRPr>
          </a:p>
        </p:txBody>
      </p:sp>
      <p:sp>
        <p:nvSpPr>
          <p:cNvPr id="9" name="Google Shape;11;p1">
            <a:extLst>
              <a:ext uri="{FF2B5EF4-FFF2-40B4-BE49-F238E27FC236}">
                <a16:creationId xmlns:a16="http://schemas.microsoft.com/office/drawing/2014/main" id="{CF033084-39F4-34A2-093A-3D6769A9BB64}"/>
              </a:ext>
            </a:extLst>
          </p:cNvPr>
          <p:cNvSpPr txBox="1"/>
          <p:nvPr userDrawn="1"/>
        </p:nvSpPr>
        <p:spPr>
          <a:xfrm>
            <a:off x="11514602" y="6501144"/>
            <a:ext cx="666074"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sv-SE" sz="1000" b="0" i="0" u="none" strike="noStrike" cap="none">
                <a:solidFill>
                  <a:schemeClr val="accent1">
                    <a:lumMod val="60000"/>
                    <a:lumOff val="40000"/>
                  </a:schemeClr>
                </a:solidFill>
                <a:latin typeface="+mj-lt"/>
                <a:ea typeface="Arial"/>
                <a:cs typeface="Arial"/>
                <a:sym typeface="Arial"/>
              </a:rPr>
              <a:t>‹#›</a:t>
            </a:fld>
            <a:endParaRPr sz="1000" b="0" i="0" u="none" strike="noStrike" cap="none" dirty="0">
              <a:solidFill>
                <a:schemeClr val="accent1">
                  <a:lumMod val="60000"/>
                  <a:lumOff val="40000"/>
                </a:schemeClr>
              </a:solidFill>
              <a:latin typeface="+mj-lt"/>
              <a:ea typeface="Arial"/>
              <a:cs typeface="Arial"/>
              <a:sym typeface="Arial"/>
            </a:endParaRPr>
          </a:p>
        </p:txBody>
      </p:sp>
    </p:spTree>
    <p:extLst>
      <p:ext uri="{BB962C8B-B14F-4D97-AF65-F5344CB8AC3E}">
        <p14:creationId xmlns:p14="http://schemas.microsoft.com/office/powerpoint/2010/main" val="269502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pos="7151" userDrawn="1">
          <p15:clr>
            <a:srgbClr val="F26B43"/>
          </p15:clr>
        </p15:guide>
        <p15:guide id="5" pos="1345" userDrawn="1">
          <p15:clr>
            <a:srgbClr val="F26B43"/>
          </p15:clr>
        </p15:guide>
        <p15:guide id="6" pos="1572" userDrawn="1">
          <p15:clr>
            <a:srgbClr val="F26B43"/>
          </p15:clr>
        </p15:guide>
        <p15:guide id="7" orient="horz" pos="1049" userDrawn="1">
          <p15:clr>
            <a:srgbClr val="F26B43"/>
          </p15:clr>
        </p15:guide>
        <p15:guide id="8"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51.xml"/><Relationship Id="rId3" Type="http://schemas.openxmlformats.org/officeDocument/2006/relationships/image" Target="../media/image3.png"/><Relationship Id="rId21" Type="http://schemas.openxmlformats.org/officeDocument/2006/relationships/slide" Target="slide71.xml"/><Relationship Id="rId7" Type="http://schemas.openxmlformats.org/officeDocument/2006/relationships/image" Target="../media/image7.png"/><Relationship Id="rId12" Type="http://schemas.openxmlformats.org/officeDocument/2006/relationships/slide" Target="slide3.xml"/><Relationship Id="rId17" Type="http://schemas.openxmlformats.org/officeDocument/2006/relationships/slide" Target="slide47.xml"/><Relationship Id="rId2" Type="http://schemas.openxmlformats.org/officeDocument/2006/relationships/image" Target="../media/image2.png"/><Relationship Id="rId16" Type="http://schemas.openxmlformats.org/officeDocument/2006/relationships/slide" Target="slide41.xml"/><Relationship Id="rId20" Type="http://schemas.openxmlformats.org/officeDocument/2006/relationships/slide" Target="slide6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28.xml"/><Relationship Id="rId10" Type="http://schemas.openxmlformats.org/officeDocument/2006/relationships/image" Target="../media/image10.png"/><Relationship Id="rId19" Type="http://schemas.openxmlformats.org/officeDocument/2006/relationships/slide" Target="slide55.xm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slide" Target="slide20.xml"/><Relationship Id="rId22" Type="http://schemas.openxmlformats.org/officeDocument/2006/relationships/slide" Target="slide79.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g"/><Relationship Id="rId7" Type="http://schemas.openxmlformats.org/officeDocument/2006/relationships/hyperlink" Target="https://www.google.se/url?sa=i&amp;url=https%3A%2F%2Fwww.klimatupplysningen.se%2F2019%2F10%2F02%2Fkarnkraften-startgroparna%2F&amp;psig=AOvVaw34yygXfjhVZjdoAv6Khmzb&amp;ust=1582553837254000&amp;source=images&amp;cd=vfe&amp;ved=0CAIQjRxqGAoTCJijy6rw5-cCFQAAAAAdAAAAABCqA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slide" Target="slide2.xm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7.jpg"/><Relationship Id="rId4" Type="http://schemas.openxmlformats.org/officeDocument/2006/relationships/image" Target="../media/image66.jp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mrllc.com/news-videos/videos/smr-160-essentials/"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8.png"/><Relationship Id="rId4" Type="http://schemas.openxmlformats.org/officeDocument/2006/relationships/hyperlink" Target="https://x-energy.com/video/technology-explainer" TargetMode="Externa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slide" Target="slide2.xml"/><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slide" Target="slide2.xml"/><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g"/><Relationship Id="rId9" Type="http://schemas.openxmlformats.org/officeDocument/2006/relationships/image" Target="../media/image106.jpg"/></Relationships>
</file>

<file path=ppt/slides/_rels/slide65.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slide" Target="slide2.xml"/><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0.jpg"/></Relationships>
</file>

<file path=ppt/slides/_rels/slide66.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3.jpeg"/><Relationship Id="rId7" Type="http://schemas.openxmlformats.org/officeDocument/2006/relationships/slide" Target="slide2.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6.sv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8.png"/><Relationship Id="rId7" Type="http://schemas.openxmlformats.org/officeDocument/2006/relationships/image" Target="../media/image122.emf"/><Relationship Id="rId2"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21.emf"/><Relationship Id="rId11" Type="http://schemas.openxmlformats.org/officeDocument/2006/relationships/slide" Target="slide2.xml"/><Relationship Id="rId5" Type="http://schemas.openxmlformats.org/officeDocument/2006/relationships/image" Target="../media/image120.emf"/><Relationship Id="rId10" Type="http://schemas.openxmlformats.org/officeDocument/2006/relationships/image" Target="../media/image125.emf"/><Relationship Id="rId4" Type="http://schemas.openxmlformats.org/officeDocument/2006/relationships/image" Target="../media/image119.emf"/><Relationship Id="rId9" Type="http://schemas.openxmlformats.org/officeDocument/2006/relationships/image" Target="../media/image124.emf"/></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objekt, ljus">
            <a:extLst>
              <a:ext uri="{FF2B5EF4-FFF2-40B4-BE49-F238E27FC236}">
                <a16:creationId xmlns:a16="http://schemas.microsoft.com/office/drawing/2014/main" id="{8B52F9DE-5F93-D000-4FEE-89EF3D6252AF}"/>
              </a:ext>
            </a:extLst>
          </p:cNvPr>
          <p:cNvPicPr>
            <a:picLocks noChangeAspect="1"/>
          </p:cNvPicPr>
          <p:nvPr/>
        </p:nvPicPr>
        <p:blipFill rotWithShape="1">
          <a:blip r:embed="rId2">
            <a:extLst>
              <a:ext uri="{28A0092B-C50C-407E-A947-70E740481C1C}">
                <a14:useLocalDpi xmlns:a14="http://schemas.microsoft.com/office/drawing/2010/main" val="0"/>
              </a:ext>
            </a:extLst>
          </a:blip>
          <a:srcRect l="19564" t="9091"/>
          <a:stretch/>
        </p:blipFill>
        <p:spPr>
          <a:xfrm>
            <a:off x="3523488" y="10"/>
            <a:ext cx="8668512" cy="6857990"/>
          </a:xfrm>
          <a:prstGeom prst="rect">
            <a:avLst/>
          </a:prstGeom>
        </p:spPr>
      </p:pic>
      <p:sp>
        <p:nvSpPr>
          <p:cNvPr id="27"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7C0733A2-5032-BD6C-30AE-21D27C1E262D}"/>
              </a:ext>
            </a:extLst>
          </p:cNvPr>
          <p:cNvSpPr>
            <a:spLocks noGrp="1"/>
          </p:cNvSpPr>
          <p:nvPr>
            <p:ph type="ctrTitle"/>
          </p:nvPr>
        </p:nvSpPr>
        <p:spPr>
          <a:xfrm>
            <a:off x="477981" y="1122363"/>
            <a:ext cx="4023360" cy="3204134"/>
          </a:xfrm>
        </p:spPr>
        <p:txBody>
          <a:bodyPr anchor="b">
            <a:normAutofit/>
          </a:bodyPr>
          <a:lstStyle/>
          <a:p>
            <a:pPr algn="l"/>
            <a:r>
              <a:rPr lang="sv-SE" sz="4800" dirty="0">
                <a:solidFill>
                  <a:schemeClr val="accent2">
                    <a:lumMod val="20000"/>
                    <a:lumOff val="80000"/>
                  </a:schemeClr>
                </a:solidFill>
              </a:rPr>
              <a:t>Små </a:t>
            </a:r>
            <a:r>
              <a:rPr lang="sv-SE" sz="4800" dirty="0" err="1">
                <a:solidFill>
                  <a:schemeClr val="accent2">
                    <a:lumMod val="20000"/>
                    <a:lumOff val="80000"/>
                  </a:schemeClr>
                </a:solidFill>
              </a:rPr>
              <a:t>Modulära</a:t>
            </a:r>
            <a:r>
              <a:rPr lang="sv-SE" sz="4800" dirty="0">
                <a:solidFill>
                  <a:schemeClr val="accent2">
                    <a:lumMod val="20000"/>
                    <a:lumOff val="80000"/>
                  </a:schemeClr>
                </a:solidFill>
              </a:rPr>
              <a:t> Reaktorer</a:t>
            </a:r>
            <a:endParaRPr lang="en-GB" sz="4800" dirty="0">
              <a:solidFill>
                <a:schemeClr val="accent2">
                  <a:lumMod val="20000"/>
                  <a:lumOff val="80000"/>
                </a:schemeClr>
              </a:solidFill>
            </a:endParaRPr>
          </a:p>
        </p:txBody>
      </p:sp>
      <p:sp>
        <p:nvSpPr>
          <p:cNvPr id="3" name="Underrubrik 2">
            <a:extLst>
              <a:ext uri="{FF2B5EF4-FFF2-40B4-BE49-F238E27FC236}">
                <a16:creationId xmlns:a16="http://schemas.microsoft.com/office/drawing/2014/main" id="{56FD0F65-3CDA-CD41-8757-A801031C7EC8}"/>
              </a:ext>
            </a:extLst>
          </p:cNvPr>
          <p:cNvSpPr>
            <a:spLocks noGrp="1"/>
          </p:cNvSpPr>
          <p:nvPr>
            <p:ph type="subTitle" idx="1"/>
          </p:nvPr>
        </p:nvSpPr>
        <p:spPr>
          <a:xfrm>
            <a:off x="477980" y="4872922"/>
            <a:ext cx="4023359" cy="1208141"/>
          </a:xfrm>
        </p:spPr>
        <p:txBody>
          <a:bodyPr>
            <a:normAutofit/>
          </a:bodyPr>
          <a:lstStyle/>
          <a:p>
            <a:pPr algn="l"/>
            <a:r>
              <a:rPr lang="en-GB" sz="2000">
                <a:solidFill>
                  <a:schemeClr val="accent2">
                    <a:lumMod val="20000"/>
                    <a:lumOff val="80000"/>
                  </a:schemeClr>
                </a:solidFill>
              </a:rPr>
              <a:t>En översikt</a:t>
            </a:r>
          </a:p>
        </p:txBody>
      </p:sp>
      <p:sp>
        <p:nvSpPr>
          <p:cNvPr id="28"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916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28DC718-96BC-BB08-712B-27E0CE553BBA}"/>
              </a:ext>
            </a:extLst>
          </p:cNvPr>
          <p:cNvPicPr>
            <a:picLocks noChangeAspect="1"/>
          </p:cNvPicPr>
          <p:nvPr/>
        </p:nvPicPr>
        <p:blipFill>
          <a:blip r:embed="rId2"/>
          <a:stretch>
            <a:fillRect/>
          </a:stretch>
        </p:blipFill>
        <p:spPr>
          <a:xfrm>
            <a:off x="-586622" y="-101600"/>
            <a:ext cx="13962144" cy="7010400"/>
          </a:xfrm>
          <a:prstGeom prst="rect">
            <a:avLst/>
          </a:prstGeom>
        </p:spPr>
      </p:pic>
      <p:sp>
        <p:nvSpPr>
          <p:cNvPr id="4" name="Rubrik 1">
            <a:extLst>
              <a:ext uri="{FF2B5EF4-FFF2-40B4-BE49-F238E27FC236}">
                <a16:creationId xmlns:a16="http://schemas.microsoft.com/office/drawing/2014/main" id="{5DB93727-3CAB-10A7-54E3-0D5BE29EF7EC}"/>
              </a:ext>
            </a:extLst>
          </p:cNvPr>
          <p:cNvSpPr>
            <a:spLocks noGrp="1"/>
          </p:cNvSpPr>
          <p:nvPr>
            <p:ph type="title"/>
          </p:nvPr>
        </p:nvSpPr>
        <p:spPr>
          <a:xfrm>
            <a:off x="9097963" y="333375"/>
            <a:ext cx="2135187" cy="711394"/>
          </a:xfrm>
        </p:spPr>
        <p:txBody>
          <a:bodyPr>
            <a:noAutofit/>
          </a:bodyPr>
          <a:lstStyle/>
          <a:p>
            <a:r>
              <a:rPr lang="en-GB" sz="7200" dirty="0" err="1">
                <a:solidFill>
                  <a:schemeClr val="accent1">
                    <a:lumMod val="20000"/>
                    <a:lumOff val="80000"/>
                  </a:schemeClr>
                </a:solidFill>
                <a:latin typeface="+mj-lt"/>
              </a:rPr>
              <a:t>Allt</a:t>
            </a:r>
            <a:endParaRPr lang="en-GB" sz="7200" dirty="0">
              <a:solidFill>
                <a:schemeClr val="accent1">
                  <a:lumMod val="20000"/>
                  <a:lumOff val="80000"/>
                </a:schemeClr>
              </a:solidFill>
              <a:latin typeface="+mj-lt"/>
            </a:endParaRPr>
          </a:p>
        </p:txBody>
      </p:sp>
      <p:sp>
        <p:nvSpPr>
          <p:cNvPr id="5" name="Rubrik 1">
            <a:extLst>
              <a:ext uri="{FF2B5EF4-FFF2-40B4-BE49-F238E27FC236}">
                <a16:creationId xmlns:a16="http://schemas.microsoft.com/office/drawing/2014/main" id="{413C2556-63A6-8F0D-03E7-6D9C34C1DAD6}"/>
              </a:ext>
            </a:extLst>
          </p:cNvPr>
          <p:cNvSpPr txBox="1">
            <a:spLocks/>
          </p:cNvSpPr>
          <p:nvPr/>
        </p:nvSpPr>
        <p:spPr>
          <a:xfrm>
            <a:off x="9097963" y="5205219"/>
            <a:ext cx="3398837" cy="7113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D7D2D8"/>
              </a:buClr>
              <a:buSzPts val="3600"/>
              <a:buFont typeface="Arial"/>
              <a:buNone/>
              <a:defRPr sz="3600" b="0" i="0" u="none" strike="noStrike" cap="none">
                <a:solidFill>
                  <a:srgbClr val="D9EAD3"/>
                </a:solidFill>
                <a:latin typeface="Cascadia Mono SemiBold" panose="020B0609020000020004" pitchFamily="49" charset="0"/>
                <a:ea typeface="Cascadia Mono SemiBold" panose="020B0609020000020004" pitchFamily="49" charset="0"/>
                <a:cs typeface="Cascadia Mono SemiBold" panose="020B0609020000020004" pitchFamily="49" charset="0"/>
                <a:sym typeface="Archivo Narrow"/>
              </a:defRPr>
            </a:lvl1pPr>
            <a:lvl2pPr marR="0" lvl="1"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2pPr>
            <a:lvl3pPr marR="0" lvl="2"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3pPr>
            <a:lvl4pPr marR="0" lvl="3"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4pPr>
            <a:lvl5pPr marR="0" lvl="4"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5pPr>
            <a:lvl6pPr marR="0" lvl="5"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6pPr>
            <a:lvl7pPr marR="0" lvl="6"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7pPr>
            <a:lvl8pPr marR="0" lvl="7"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8pPr>
            <a:lvl9pPr marR="0" lvl="8" algn="l" rtl="0">
              <a:lnSpc>
                <a:spcPct val="100000"/>
              </a:lnSpc>
              <a:spcBef>
                <a:spcPts val="0"/>
              </a:spcBef>
              <a:spcAft>
                <a:spcPts val="0"/>
              </a:spcAft>
              <a:buClr>
                <a:srgbClr val="D9EAD3"/>
              </a:buClr>
              <a:buSzPts val="1400"/>
              <a:buFont typeface="Archivo Narrow"/>
              <a:buNone/>
              <a:defRPr sz="1800" b="0" i="0" u="none" strike="noStrike" cap="none">
                <a:solidFill>
                  <a:srgbClr val="D9EAD3"/>
                </a:solidFill>
                <a:latin typeface="Archivo Narrow"/>
                <a:ea typeface="Archivo Narrow"/>
                <a:cs typeface="Archivo Narrow"/>
                <a:sym typeface="Archivo Narrow"/>
              </a:defRPr>
            </a:lvl9pPr>
          </a:lstStyle>
          <a:p>
            <a:r>
              <a:rPr lang="en-GB" sz="7200" dirty="0" err="1">
                <a:solidFill>
                  <a:schemeClr val="accent1">
                    <a:lumMod val="20000"/>
                    <a:lumOff val="80000"/>
                  </a:schemeClr>
                </a:solidFill>
                <a:latin typeface="+mj-lt"/>
              </a:rPr>
              <a:t>behövs</a:t>
            </a:r>
            <a:endParaRPr lang="en-GB" sz="7200" dirty="0">
              <a:solidFill>
                <a:schemeClr val="accent1">
                  <a:lumMod val="20000"/>
                  <a:lumOff val="80000"/>
                </a:schemeClr>
              </a:solidFill>
              <a:latin typeface="+mj-lt"/>
            </a:endParaRPr>
          </a:p>
        </p:txBody>
      </p:sp>
      <p:sp>
        <p:nvSpPr>
          <p:cNvPr id="2" name="Rektangel 1">
            <a:hlinkClick r:id="rId3" action="ppaction://hlinksldjump"/>
            <a:extLst>
              <a:ext uri="{FF2B5EF4-FFF2-40B4-BE49-F238E27FC236}">
                <a16:creationId xmlns:a16="http://schemas.microsoft.com/office/drawing/2014/main" id="{93E792EC-AF66-5405-ECD9-E43F9A80F63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651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63C5465-F224-1ED9-D319-EB22F24DBB6E}"/>
              </a:ext>
            </a:extLst>
          </p:cNvPr>
          <p:cNvSpPr>
            <a:spLocks noGrp="1"/>
          </p:cNvSpPr>
          <p:nvPr>
            <p:ph type="ctrTitle"/>
          </p:nvPr>
        </p:nvSpPr>
        <p:spPr/>
        <p:txBody>
          <a:bodyPr>
            <a:normAutofit/>
          </a:bodyPr>
          <a:lstStyle/>
          <a:p>
            <a:r>
              <a:rPr lang="sv-SE" sz="9600" dirty="0"/>
              <a:t>Läget</a:t>
            </a:r>
          </a:p>
        </p:txBody>
      </p:sp>
      <p:sp>
        <p:nvSpPr>
          <p:cNvPr id="2" name="Rektangel 1">
            <a:hlinkClick r:id="rId2" action="ppaction://hlinksldjump"/>
            <a:extLst>
              <a:ext uri="{FF2B5EF4-FFF2-40B4-BE49-F238E27FC236}">
                <a16:creationId xmlns:a16="http://schemas.microsoft.com/office/drawing/2014/main" id="{5874BC28-F1FC-166A-7A89-05BCE674F046}"/>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1935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lstStyle/>
          <a:p>
            <a:r>
              <a:rPr lang="sv-SE" dirty="0"/>
              <a:t>Tidöavtalet</a:t>
            </a:r>
          </a:p>
        </p:txBody>
      </p:sp>
      <p:sp>
        <p:nvSpPr>
          <p:cNvPr id="4" name="textruta 3">
            <a:extLst>
              <a:ext uri="{FF2B5EF4-FFF2-40B4-BE49-F238E27FC236}">
                <a16:creationId xmlns:a16="http://schemas.microsoft.com/office/drawing/2014/main" id="{00310DB4-B99D-3554-69F2-7B035BD8900A}"/>
              </a:ext>
            </a:extLst>
          </p:cNvPr>
          <p:cNvSpPr txBox="1"/>
          <p:nvPr/>
        </p:nvSpPr>
        <p:spPr>
          <a:xfrm>
            <a:off x="803412" y="1376772"/>
            <a:ext cx="10515599" cy="5016758"/>
          </a:xfrm>
          <a:prstGeom prst="rect">
            <a:avLst/>
          </a:prstGeom>
          <a:noFill/>
        </p:spPr>
        <p:txBody>
          <a:bodyPr wrap="square">
            <a:spAutoFit/>
          </a:bodyPr>
          <a:lstStyle/>
          <a:p>
            <a:r>
              <a:rPr lang="sv-SE" sz="1600" b="1" dirty="0"/>
              <a:t>Förutsättningar för investeringar i ny kärnkraft</a:t>
            </a:r>
          </a:p>
          <a:p>
            <a:r>
              <a:rPr lang="sv-SE" sz="1600" b="1" dirty="0">
                <a:solidFill>
                  <a:srgbClr val="FF0000"/>
                </a:solidFill>
              </a:rPr>
              <a:t>Förutsättningarna för investeringar i kärnkraft ska stärkas </a:t>
            </a:r>
            <a:r>
              <a:rPr lang="sv-SE" sz="1600" dirty="0"/>
              <a:t>genom särskilda statliga kreditgarantier uppgående till 400 miljarder kronor, med mer generösa villkor än dagens system. Avgränsningarna i dagens system med gröna kreditgarantier behöver ses över så att kreditgarantierna kan användas även för nybyggnation av kärnkraft. Nya regler ska införas som förhindrar att politiken godtyckligt stänger ner kärnkraftverk – kärnkraft ska garanteras rätten till drift och elproduktion så länge anläggningarna är i gott skick och drivs på ett säkert sätt. Om staten tvingar fram en nedläggning ska ägare ha rätt till skadestånd.</a:t>
            </a:r>
          </a:p>
          <a:p>
            <a:endParaRPr lang="sv-SE" sz="1600" dirty="0"/>
          </a:p>
          <a:p>
            <a:r>
              <a:rPr lang="sv-SE" sz="1600" b="1" dirty="0"/>
              <a:t>Utred återstart av </a:t>
            </a:r>
            <a:r>
              <a:rPr lang="sv-SE" sz="1600" b="1" dirty="0" err="1"/>
              <a:t>planerbar</a:t>
            </a:r>
            <a:r>
              <a:rPr lang="sv-SE" sz="1600" b="1" dirty="0"/>
              <a:t> elproduktion i södra Sverige</a:t>
            </a:r>
          </a:p>
          <a:p>
            <a:r>
              <a:rPr lang="sv-SE" sz="1600" dirty="0"/>
              <a:t>En genomgående utredning av vad som skulle krävas för återstart av Ringhals 1 och 2 bör genomföras förutsättningslöst och skyndsamt, samt vilken systemnyttan skulle vara. Utred vad som skulle krävas för att </a:t>
            </a:r>
            <a:r>
              <a:rPr lang="sv-SE" sz="1600" b="1" dirty="0">
                <a:solidFill>
                  <a:srgbClr val="FF0000"/>
                </a:solidFill>
              </a:rPr>
              <a:t>återstarta andra kraftverk</a:t>
            </a:r>
            <a:r>
              <a:rPr lang="sv-SE" sz="1600" dirty="0"/>
              <a:t>, framförallt kraftvärmeverk, som kan behövas i kompletterande syfte för att trygga Sveriges elförsörjning.</a:t>
            </a:r>
          </a:p>
          <a:p>
            <a:endParaRPr lang="sv-SE" sz="1600" dirty="0"/>
          </a:p>
          <a:p>
            <a:r>
              <a:rPr lang="sv-SE" sz="1600" b="1" dirty="0"/>
              <a:t>Nytt energipolitiskt mål</a:t>
            </a:r>
          </a:p>
          <a:p>
            <a:r>
              <a:rPr lang="sv-SE" sz="1600" dirty="0"/>
              <a:t>Det energipolitiska målet ändras från </a:t>
            </a:r>
            <a:r>
              <a:rPr lang="sv-SE" sz="1600" b="1" dirty="0">
                <a:solidFill>
                  <a:srgbClr val="FF0000"/>
                </a:solidFill>
              </a:rPr>
              <a:t>100 procent ”förnybart” till 100 procent ”fossilfritt”. </a:t>
            </a:r>
            <a:r>
              <a:rPr lang="sv-SE" sz="1600" dirty="0"/>
              <a:t>Teknikneutraliteten återställs, där inget hållbart kraftslag diskrimineras i målformuleringen. Ändringar genomförs återspeglande i samtliga relevanta regelverk och myndighetsinstruktioner där nuvarande mål återges. Till det energipolitiska målet fogas också ett tydligt leveranssäkerhetsmål för elförsörjningen där systemoperatören, idag Svenska kraftnät, pekas ut som ansvarig för måluppfyllelsen på lång och kort sikt. Planeringen för ökad elanvändning bör utgå från ett nu prognosticerat elbehov på minst </a:t>
            </a:r>
            <a:r>
              <a:rPr lang="sv-SE" sz="1600" b="1" dirty="0">
                <a:solidFill>
                  <a:srgbClr val="FF0000"/>
                </a:solidFill>
              </a:rPr>
              <a:t>300 terawattimmar 2045</a:t>
            </a:r>
            <a:r>
              <a:rPr lang="sv-SE" sz="1600" dirty="0"/>
              <a:t>. </a:t>
            </a:r>
          </a:p>
        </p:txBody>
      </p:sp>
      <p:sp>
        <p:nvSpPr>
          <p:cNvPr id="3" name="Rektangel 2">
            <a:hlinkClick r:id="rId2" action="ppaction://hlinksldjump"/>
            <a:extLst>
              <a:ext uri="{FF2B5EF4-FFF2-40B4-BE49-F238E27FC236}">
                <a16:creationId xmlns:a16="http://schemas.microsoft.com/office/drawing/2014/main" id="{DF5DAB99-FCC4-BF18-D7AC-DD355B9829D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9364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F0952D-EA1E-89E8-6219-BB97528DF523}"/>
              </a:ext>
            </a:extLst>
          </p:cNvPr>
          <p:cNvSpPr>
            <a:spLocks noGrp="1"/>
          </p:cNvSpPr>
          <p:nvPr>
            <p:ph type="title"/>
          </p:nvPr>
        </p:nvSpPr>
        <p:spPr/>
        <p:txBody>
          <a:bodyPr/>
          <a:lstStyle/>
          <a:p>
            <a:r>
              <a:rPr lang="sv-SE" dirty="0">
                <a:latin typeface="+mj-lt"/>
              </a:rPr>
              <a:t>Industrins råd</a:t>
            </a:r>
          </a:p>
        </p:txBody>
      </p:sp>
      <p:pic>
        <p:nvPicPr>
          <p:cNvPr id="1026" name="Picture 2">
            <a:extLst>
              <a:ext uri="{FF2B5EF4-FFF2-40B4-BE49-F238E27FC236}">
                <a16:creationId xmlns:a16="http://schemas.microsoft.com/office/drawing/2014/main" id="{19F329D5-AEE5-4FCB-AAAA-F3BA9FD6E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056" y="238133"/>
            <a:ext cx="4496157" cy="2526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3A481C07-7DE8-DC13-4EF4-B052E179012B}"/>
              </a:ext>
            </a:extLst>
          </p:cNvPr>
          <p:cNvSpPr txBox="1"/>
          <p:nvPr/>
        </p:nvSpPr>
        <p:spPr>
          <a:xfrm>
            <a:off x="695400" y="1196752"/>
            <a:ext cx="6048672" cy="2554545"/>
          </a:xfrm>
          <a:prstGeom prst="rect">
            <a:avLst/>
          </a:prstGeom>
          <a:noFill/>
        </p:spPr>
        <p:txBody>
          <a:bodyPr wrap="square" rtlCol="0">
            <a:spAutoFit/>
          </a:bodyPr>
          <a:lstStyle/>
          <a:p>
            <a:pPr algn="l"/>
            <a:r>
              <a:rPr lang="sv-SE" sz="2000" b="0" i="0" dirty="0">
                <a:solidFill>
                  <a:schemeClr val="accent1">
                    <a:lumMod val="75000"/>
                  </a:schemeClr>
                </a:solidFill>
                <a:effectLst/>
                <a:latin typeface="Lato Light" panose="020F0502020204030203" pitchFamily="34" charset="0"/>
                <a:ea typeface="Lato Light" panose="020F0502020204030203" pitchFamily="34" charset="0"/>
                <a:cs typeface="Lato Light" panose="020F0502020204030203" pitchFamily="34" charset="0"/>
              </a:rPr>
              <a:t>”Sverige behöver satsa på alla fossilfria kraftslag. Den tillträdande regeringen måste säkerställa förutsättningarna för en fortsatt utbyggnad av </a:t>
            </a:r>
            <a:r>
              <a:rPr lang="sv-SE" sz="2000" b="1" i="0" dirty="0">
                <a:solidFill>
                  <a:srgbClr val="C00000"/>
                </a:solidFill>
                <a:effectLst/>
                <a:latin typeface="Lato Light" panose="020F0502020204030203" pitchFamily="34" charset="0"/>
                <a:ea typeface="Lato Light" panose="020F0502020204030203" pitchFamily="34" charset="0"/>
                <a:cs typeface="Lato Light" panose="020F0502020204030203" pitchFamily="34" charset="0"/>
              </a:rPr>
              <a:t>vindkraft</a:t>
            </a:r>
            <a:r>
              <a:rPr lang="sv-SE" sz="2000" b="0" i="0" dirty="0">
                <a:solidFill>
                  <a:schemeClr val="accent1">
                    <a:lumMod val="75000"/>
                  </a:schemeClr>
                </a:solidFill>
                <a:effectLst/>
                <a:latin typeface="Lato Light" panose="020F0502020204030203" pitchFamily="34" charset="0"/>
                <a:ea typeface="Lato Light" panose="020F0502020204030203" pitchFamily="34" charset="0"/>
                <a:cs typeface="Lato Light" panose="020F0502020204030203" pitchFamily="34" charset="0"/>
              </a:rPr>
              <a:t>en. Vi behöver också möjliggöra byggnation av </a:t>
            </a:r>
            <a:r>
              <a:rPr lang="sv-SE" sz="2000" b="1" i="0" dirty="0">
                <a:solidFill>
                  <a:srgbClr val="C00000"/>
                </a:solidFill>
                <a:effectLst/>
                <a:latin typeface="Lato Light" panose="020F0502020204030203" pitchFamily="34" charset="0"/>
                <a:ea typeface="Lato Light" panose="020F0502020204030203" pitchFamily="34" charset="0"/>
                <a:cs typeface="Lato Light" panose="020F0502020204030203" pitchFamily="34" charset="0"/>
              </a:rPr>
              <a:t>ny kärnkraft</a:t>
            </a:r>
            <a:r>
              <a:rPr lang="sv-SE" sz="2000" b="0" i="0" dirty="0">
                <a:solidFill>
                  <a:schemeClr val="accent1">
                    <a:lumMod val="75000"/>
                  </a:schemeClr>
                </a:solidFill>
                <a:effectLst/>
                <a:latin typeface="Lato Light" panose="020F0502020204030203" pitchFamily="34" charset="0"/>
                <a:ea typeface="Lato Light" panose="020F0502020204030203" pitchFamily="34" charset="0"/>
                <a:cs typeface="Lato Light" panose="020F0502020204030203" pitchFamily="34" charset="0"/>
              </a:rPr>
              <a:t>. Den befintliga </a:t>
            </a:r>
            <a:r>
              <a:rPr lang="sv-SE" sz="2000" b="1" i="0" dirty="0">
                <a:solidFill>
                  <a:srgbClr val="C00000"/>
                </a:solidFill>
                <a:effectLst/>
                <a:latin typeface="Lato Light" panose="020F0502020204030203" pitchFamily="34" charset="0"/>
                <a:ea typeface="Lato Light" panose="020F0502020204030203" pitchFamily="34" charset="0"/>
                <a:cs typeface="Lato Light" panose="020F0502020204030203" pitchFamily="34" charset="0"/>
              </a:rPr>
              <a:t>vattenkraft</a:t>
            </a:r>
            <a:r>
              <a:rPr lang="sv-SE" sz="2000" b="0" i="0" dirty="0">
                <a:solidFill>
                  <a:schemeClr val="accent1">
                    <a:lumMod val="75000"/>
                  </a:schemeClr>
                </a:solidFill>
                <a:effectLst/>
                <a:latin typeface="Lato Light" panose="020F0502020204030203" pitchFamily="34" charset="0"/>
                <a:ea typeface="Lato Light" panose="020F0502020204030203" pitchFamily="34" charset="0"/>
                <a:cs typeface="Lato Light" panose="020F0502020204030203" pitchFamily="34" charset="0"/>
              </a:rPr>
              <a:t>en måste värnas. Miljöprövningen för alla kraftslag och för elnätsutbyggnaden måste underlättas. </a:t>
            </a:r>
            <a:r>
              <a:rPr lang="sv-SE" sz="2000" b="1" i="0" dirty="0">
                <a:solidFill>
                  <a:srgbClr val="C00000"/>
                </a:solidFill>
                <a:effectLst/>
                <a:latin typeface="Lato Light" panose="020F0502020204030203" pitchFamily="34" charset="0"/>
                <a:ea typeface="Lato Light" panose="020F0502020204030203" pitchFamily="34" charset="0"/>
                <a:cs typeface="Lato Light" panose="020F0502020204030203" pitchFamily="34" charset="0"/>
              </a:rPr>
              <a:t>Överföringskapaciteten</a:t>
            </a:r>
            <a:r>
              <a:rPr lang="sv-SE" sz="2000" b="0" i="0" dirty="0">
                <a:solidFill>
                  <a:schemeClr val="accent1">
                    <a:lumMod val="75000"/>
                  </a:schemeClr>
                </a:solidFill>
                <a:effectLst/>
                <a:latin typeface="Lato Light" panose="020F0502020204030203" pitchFamily="34" charset="0"/>
                <a:ea typeface="Lato Light" panose="020F0502020204030203" pitchFamily="34" charset="0"/>
                <a:cs typeface="Lato Light" panose="020F0502020204030203" pitchFamily="34" charset="0"/>
              </a:rPr>
              <a:t> i landet måste byggas ut”.</a:t>
            </a:r>
            <a:endParaRPr lang="en-GB" sz="2000" dirty="0">
              <a:solidFill>
                <a:schemeClr val="accent1">
                  <a:lumMod val="75000"/>
                </a:schemeClr>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5" name="Bildobjekt 4">
            <a:extLst>
              <a:ext uri="{FF2B5EF4-FFF2-40B4-BE49-F238E27FC236}">
                <a16:creationId xmlns:a16="http://schemas.microsoft.com/office/drawing/2014/main" id="{04455C71-D1AF-AF44-CA96-17C9BA10824B}"/>
              </a:ext>
            </a:extLst>
          </p:cNvPr>
          <p:cNvPicPr>
            <a:picLocks noChangeAspect="1"/>
          </p:cNvPicPr>
          <p:nvPr/>
        </p:nvPicPr>
        <p:blipFill>
          <a:blip r:embed="rId3"/>
          <a:stretch>
            <a:fillRect/>
          </a:stretch>
        </p:blipFill>
        <p:spPr>
          <a:xfrm>
            <a:off x="3387550" y="3795334"/>
            <a:ext cx="5401357" cy="2664397"/>
          </a:xfrm>
          <a:prstGeom prst="rect">
            <a:avLst/>
          </a:prstGeom>
        </p:spPr>
      </p:pic>
      <p:pic>
        <p:nvPicPr>
          <p:cNvPr id="7" name="Bildobjekt 6">
            <a:extLst>
              <a:ext uri="{FF2B5EF4-FFF2-40B4-BE49-F238E27FC236}">
                <a16:creationId xmlns:a16="http://schemas.microsoft.com/office/drawing/2014/main" id="{AF969851-EA97-E994-06D1-FA88763F950E}"/>
              </a:ext>
            </a:extLst>
          </p:cNvPr>
          <p:cNvPicPr>
            <a:picLocks noChangeAspect="1"/>
          </p:cNvPicPr>
          <p:nvPr/>
        </p:nvPicPr>
        <p:blipFill>
          <a:blip r:embed="rId4"/>
          <a:stretch>
            <a:fillRect/>
          </a:stretch>
        </p:blipFill>
        <p:spPr>
          <a:xfrm>
            <a:off x="8804451" y="2884688"/>
            <a:ext cx="2555913" cy="3575043"/>
          </a:xfrm>
          <a:prstGeom prst="rect">
            <a:avLst/>
          </a:prstGeom>
        </p:spPr>
      </p:pic>
      <p:sp>
        <p:nvSpPr>
          <p:cNvPr id="3" name="Rektangel 2">
            <a:hlinkClick r:id="rId5" action="ppaction://hlinksldjump"/>
            <a:extLst>
              <a:ext uri="{FF2B5EF4-FFF2-40B4-BE49-F238E27FC236}">
                <a16:creationId xmlns:a16="http://schemas.microsoft.com/office/drawing/2014/main" id="{56724F66-80A7-CF9E-0447-5CFC996A8212}"/>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65251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lstStyle/>
          <a:p>
            <a:r>
              <a:rPr lang="sv-SE" dirty="0"/>
              <a:t>Regeringens uppdrag - 1</a:t>
            </a:r>
          </a:p>
        </p:txBody>
      </p:sp>
      <p:pic>
        <p:nvPicPr>
          <p:cNvPr id="4" name="Bildobjekt 3">
            <a:extLst>
              <a:ext uri="{FF2B5EF4-FFF2-40B4-BE49-F238E27FC236}">
                <a16:creationId xmlns:a16="http://schemas.microsoft.com/office/drawing/2014/main" id="{3848B866-FEF0-413E-78C2-F69201AD8E8B}"/>
              </a:ext>
            </a:extLst>
          </p:cNvPr>
          <p:cNvPicPr>
            <a:picLocks noChangeAspect="1"/>
          </p:cNvPicPr>
          <p:nvPr/>
        </p:nvPicPr>
        <p:blipFill>
          <a:blip r:embed="rId2"/>
          <a:stretch>
            <a:fillRect/>
          </a:stretch>
        </p:blipFill>
        <p:spPr>
          <a:xfrm>
            <a:off x="854885" y="1657627"/>
            <a:ext cx="6382303" cy="3528366"/>
          </a:xfrm>
          <a:prstGeom prst="rect">
            <a:avLst/>
          </a:prstGeom>
        </p:spPr>
      </p:pic>
      <p:sp>
        <p:nvSpPr>
          <p:cNvPr id="7" name="textruta 6">
            <a:extLst>
              <a:ext uri="{FF2B5EF4-FFF2-40B4-BE49-F238E27FC236}">
                <a16:creationId xmlns:a16="http://schemas.microsoft.com/office/drawing/2014/main" id="{01331977-34BD-0698-3EF8-9D8CD252D1A4}"/>
              </a:ext>
            </a:extLst>
          </p:cNvPr>
          <p:cNvSpPr txBox="1"/>
          <p:nvPr/>
        </p:nvSpPr>
        <p:spPr>
          <a:xfrm>
            <a:off x="4835860" y="4941168"/>
            <a:ext cx="6552728" cy="1323439"/>
          </a:xfrm>
          <a:prstGeom prst="rect">
            <a:avLst/>
          </a:prstGeom>
          <a:noFill/>
        </p:spPr>
        <p:txBody>
          <a:bodyPr wrap="square" rtlCol="0">
            <a:spAutoFit/>
          </a:bodyPr>
          <a:lstStyle/>
          <a:p>
            <a:r>
              <a:rPr lang="sv-SE" sz="2000" dirty="0">
                <a:solidFill>
                  <a:srgbClr val="000000"/>
                </a:solidFill>
                <a:latin typeface="+mj-lt"/>
              </a:rPr>
              <a:t>…</a:t>
            </a:r>
            <a:r>
              <a:rPr lang="sv-SE" sz="2000" b="0" i="0" dirty="0">
                <a:solidFill>
                  <a:srgbClr val="000000"/>
                </a:solidFill>
                <a:effectLst/>
                <a:latin typeface="+mj-lt"/>
              </a:rPr>
              <a:t> redovisas till Regeringskansliet (Miljödepartementet) senast den 28 februari 2023. Övriga delar av uppdraget ska redovisas till Regeringskansliet (Miljödepartementet)</a:t>
            </a:r>
            <a:br>
              <a:rPr lang="sv-SE" sz="2000" dirty="0">
                <a:latin typeface="+mj-lt"/>
              </a:rPr>
            </a:br>
            <a:r>
              <a:rPr lang="sv-SE" sz="2000" b="0" i="0" dirty="0">
                <a:solidFill>
                  <a:srgbClr val="000000"/>
                </a:solidFill>
                <a:effectLst/>
                <a:latin typeface="+mj-lt"/>
              </a:rPr>
              <a:t>senast den 31 juli 2023. </a:t>
            </a:r>
            <a:endParaRPr lang="sv-SE" sz="2000" dirty="0">
              <a:latin typeface="+mj-lt"/>
            </a:endParaRPr>
          </a:p>
        </p:txBody>
      </p:sp>
      <p:sp>
        <p:nvSpPr>
          <p:cNvPr id="3" name="Rektangel 2">
            <a:hlinkClick r:id="rId3" action="ppaction://hlinksldjump"/>
            <a:extLst>
              <a:ext uri="{FF2B5EF4-FFF2-40B4-BE49-F238E27FC236}">
                <a16:creationId xmlns:a16="http://schemas.microsoft.com/office/drawing/2014/main" id="{CEB63CD7-AB1A-AD8A-2139-2FD88A4852E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6225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lstStyle/>
          <a:p>
            <a:r>
              <a:rPr lang="sv-SE" dirty="0"/>
              <a:t>Regeringens uppdrag - 2</a:t>
            </a:r>
          </a:p>
        </p:txBody>
      </p:sp>
      <p:sp>
        <p:nvSpPr>
          <p:cNvPr id="4" name="textruta 3">
            <a:extLst>
              <a:ext uri="{FF2B5EF4-FFF2-40B4-BE49-F238E27FC236}">
                <a16:creationId xmlns:a16="http://schemas.microsoft.com/office/drawing/2014/main" id="{53E6F997-371A-49E2-4B3F-97C04CE169A5}"/>
              </a:ext>
            </a:extLst>
          </p:cNvPr>
          <p:cNvSpPr txBox="1"/>
          <p:nvPr/>
        </p:nvSpPr>
        <p:spPr>
          <a:xfrm>
            <a:off x="832160" y="2492896"/>
            <a:ext cx="9476308" cy="3877985"/>
          </a:xfrm>
          <a:prstGeom prst="rect">
            <a:avLst/>
          </a:prstGeom>
          <a:noFill/>
        </p:spPr>
        <p:txBody>
          <a:bodyPr wrap="square">
            <a:spAutoFit/>
          </a:bodyPr>
          <a:lstStyle/>
          <a:p>
            <a:pPr algn="l" fontAlgn="base"/>
            <a:r>
              <a:rPr lang="sv-SE" sz="2400" b="1" i="1" dirty="0">
                <a:solidFill>
                  <a:srgbClr val="000000"/>
                </a:solidFill>
                <a:effectLst/>
                <a:latin typeface="georgia" panose="02040502050405020303" pitchFamily="18" charset="0"/>
              </a:rPr>
              <a:t>11. Analysera utvecklingsvägar för befintlig och ny elproduktion</a:t>
            </a:r>
          </a:p>
          <a:p>
            <a:pPr algn="l" fontAlgn="base">
              <a:spcAft>
                <a:spcPts val="1000"/>
              </a:spcAft>
            </a:pPr>
            <a:r>
              <a:rPr lang="sv-SE" sz="1800" b="0" i="0" dirty="0">
                <a:solidFill>
                  <a:srgbClr val="000000"/>
                </a:solidFill>
                <a:effectLst/>
                <a:latin typeface="verdana" panose="020B0604030504040204" pitchFamily="34" charset="0"/>
              </a:rPr>
              <a:t>Statens energimyndighet ska analysera utvecklingsvägar för befintlig och ny elproduktion, som tar hänsyn till både ekonomiska och icke-ekonomiska faktorer. Uppdraget bör inkludera </a:t>
            </a:r>
            <a:r>
              <a:rPr lang="sv-SE" sz="1800" b="1" i="0" dirty="0">
                <a:solidFill>
                  <a:srgbClr val="C00000"/>
                </a:solidFill>
                <a:effectLst/>
                <a:latin typeface="verdana" panose="020B0604030504040204" pitchFamily="34" charset="0"/>
              </a:rPr>
              <a:t>potentialer, ledtider och andra förutsättningar för olika kraftslag </a:t>
            </a:r>
            <a:r>
              <a:rPr lang="sv-SE" sz="1800" b="0" i="0" dirty="0">
                <a:solidFill>
                  <a:srgbClr val="000000"/>
                </a:solidFill>
                <a:effectLst/>
                <a:latin typeface="verdana" panose="020B0604030504040204" pitchFamily="34" charset="0"/>
              </a:rPr>
              <a:t>att tillsammans bidra till en robust, konkurrenskraftig och hållbar elförsörjning samt hur befintliga och nya anläggningar kan samverka. En </a:t>
            </a:r>
            <a:r>
              <a:rPr lang="sv-SE" sz="1800" b="1" i="0" dirty="0">
                <a:solidFill>
                  <a:srgbClr val="C00000"/>
                </a:solidFill>
                <a:effectLst/>
                <a:latin typeface="verdana" panose="020B0604030504040204" pitchFamily="34" charset="0"/>
              </a:rPr>
              <a:t>jämförelse ska göras mellan helt förnybara elsystem och olika elsystem som inkluderar kärnkraft (livstidsförlängd och/eller ny)</a:t>
            </a:r>
            <a:r>
              <a:rPr lang="sv-SE" sz="1800" b="0" i="0" dirty="0">
                <a:solidFill>
                  <a:srgbClr val="000000"/>
                </a:solidFill>
                <a:effectLst/>
                <a:latin typeface="verdana" panose="020B0604030504040204" pitchFamily="34" charset="0"/>
              </a:rPr>
              <a:t>. Väsentliga </a:t>
            </a:r>
            <a:r>
              <a:rPr lang="sv-SE" sz="1800" b="1" i="1" dirty="0">
                <a:solidFill>
                  <a:srgbClr val="C00000"/>
                </a:solidFill>
                <a:effectLst/>
                <a:latin typeface="verdana" panose="020B0604030504040204" pitchFamily="34" charset="0"/>
              </a:rPr>
              <a:t>hinder</a:t>
            </a:r>
            <a:r>
              <a:rPr lang="sv-SE" sz="1800" b="0" i="0" dirty="0">
                <a:solidFill>
                  <a:srgbClr val="000000"/>
                </a:solidFill>
                <a:effectLst/>
                <a:latin typeface="verdana" panose="020B0604030504040204" pitchFamily="34" charset="0"/>
              </a:rPr>
              <a:t> för marknadsdrivna investeringar </a:t>
            </a:r>
            <a:r>
              <a:rPr lang="sv-SE" sz="1800" b="1" i="0" dirty="0">
                <a:solidFill>
                  <a:srgbClr val="C00000"/>
                </a:solidFill>
                <a:effectLst/>
                <a:latin typeface="verdana" panose="020B0604030504040204" pitchFamily="34" charset="0"/>
              </a:rPr>
              <a:t>ska belysas </a:t>
            </a:r>
            <a:r>
              <a:rPr lang="sv-SE" sz="1800" b="0" i="0" dirty="0">
                <a:solidFill>
                  <a:srgbClr val="000000"/>
                </a:solidFill>
                <a:effectLst/>
                <a:latin typeface="verdana" panose="020B0604030504040204" pitchFamily="34" charset="0"/>
              </a:rPr>
              <a:t>och förslag lämnas för att röja icke-ekonomiska hinder. Uppdraget ska redovisas till Regeringskansliet (Infrastrukturdepartementet) senast den 15 juni 2023.</a:t>
            </a:r>
          </a:p>
        </p:txBody>
      </p:sp>
      <p:sp>
        <p:nvSpPr>
          <p:cNvPr id="5" name="textruta 4">
            <a:extLst>
              <a:ext uri="{FF2B5EF4-FFF2-40B4-BE49-F238E27FC236}">
                <a16:creationId xmlns:a16="http://schemas.microsoft.com/office/drawing/2014/main" id="{F5C2FAEB-58BB-D54A-C598-3614F3A14D06}"/>
              </a:ext>
            </a:extLst>
          </p:cNvPr>
          <p:cNvSpPr txBox="1"/>
          <p:nvPr/>
        </p:nvSpPr>
        <p:spPr>
          <a:xfrm>
            <a:off x="832160" y="1665288"/>
            <a:ext cx="5365571" cy="707886"/>
          </a:xfrm>
          <a:prstGeom prst="rect">
            <a:avLst/>
          </a:prstGeom>
          <a:noFill/>
        </p:spPr>
        <p:txBody>
          <a:bodyPr wrap="none" rtlCol="0">
            <a:spAutoFit/>
          </a:bodyPr>
          <a:lstStyle/>
          <a:p>
            <a:r>
              <a:rPr lang="sv-SE" sz="4000" dirty="0">
                <a:latin typeface="Lato" panose="020F0502020204030203" pitchFamily="34" charset="0"/>
                <a:ea typeface="Lato" panose="020F0502020204030203" pitchFamily="34" charset="0"/>
                <a:cs typeface="Lato" panose="020F0502020204030203" pitchFamily="34" charset="0"/>
              </a:rPr>
              <a:t>Till Energimyndigheten</a:t>
            </a:r>
          </a:p>
        </p:txBody>
      </p:sp>
      <p:sp>
        <p:nvSpPr>
          <p:cNvPr id="3" name="Rektangel 2">
            <a:hlinkClick r:id="rId2" action="ppaction://hlinksldjump"/>
            <a:extLst>
              <a:ext uri="{FF2B5EF4-FFF2-40B4-BE49-F238E27FC236}">
                <a16:creationId xmlns:a16="http://schemas.microsoft.com/office/drawing/2014/main" id="{C2F4879E-3D97-9841-41C5-58287D2B42E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74829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lstStyle/>
          <a:p>
            <a:r>
              <a:rPr lang="sv-SE" dirty="0"/>
              <a:t>Medvind för kärnkraft</a:t>
            </a:r>
          </a:p>
        </p:txBody>
      </p:sp>
      <p:pic>
        <p:nvPicPr>
          <p:cNvPr id="1026" name="Picture 2" descr="With a tailwind Painting by Anastasia Zakharova | Saatchi Art">
            <a:extLst>
              <a:ext uri="{FF2B5EF4-FFF2-40B4-BE49-F238E27FC236}">
                <a16:creationId xmlns:a16="http://schemas.microsoft.com/office/drawing/2014/main" id="{CC3B93F8-48AF-E2DF-FD1E-A803CD447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143728"/>
            <a:ext cx="8532576" cy="5274683"/>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hlinkClick r:id="rId3" action="ppaction://hlinksldjump"/>
            <a:extLst>
              <a:ext uri="{FF2B5EF4-FFF2-40B4-BE49-F238E27FC236}">
                <a16:creationId xmlns:a16="http://schemas.microsoft.com/office/drawing/2014/main" id="{0885C12B-76BF-99B8-B7C3-86A5EBEDFE30}"/>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323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pår, tåg, träd, utomhus&#10;&#10;Automatiskt genererad beskrivning">
            <a:extLst>
              <a:ext uri="{FF2B5EF4-FFF2-40B4-BE49-F238E27FC236}">
                <a16:creationId xmlns:a16="http://schemas.microsoft.com/office/drawing/2014/main" id="{D8C2AE1D-0293-0A60-882D-083F2982E0F7}"/>
              </a:ext>
            </a:extLst>
          </p:cNvPr>
          <p:cNvPicPr>
            <a:picLocks noChangeAspect="1"/>
          </p:cNvPicPr>
          <p:nvPr/>
        </p:nvPicPr>
        <p:blipFill>
          <a:blip r:embed="rId2"/>
          <a:stretch>
            <a:fillRect/>
          </a:stretch>
        </p:blipFill>
        <p:spPr>
          <a:xfrm>
            <a:off x="-1" y="-63388"/>
            <a:ext cx="12192001" cy="7868852"/>
          </a:xfrm>
          <a:prstGeom prst="rect">
            <a:avLst/>
          </a:prstGeom>
        </p:spPr>
      </p:pic>
      <p:sp>
        <p:nvSpPr>
          <p:cNvPr id="2" name="Rubrik 1">
            <a:extLst>
              <a:ext uri="{FF2B5EF4-FFF2-40B4-BE49-F238E27FC236}">
                <a16:creationId xmlns:a16="http://schemas.microsoft.com/office/drawing/2014/main" id="{50AB472C-7153-5E80-CF11-935AB2EA8F2A}"/>
              </a:ext>
            </a:extLst>
          </p:cNvPr>
          <p:cNvSpPr>
            <a:spLocks noGrp="1"/>
          </p:cNvSpPr>
          <p:nvPr>
            <p:ph type="title"/>
          </p:nvPr>
        </p:nvSpPr>
        <p:spPr>
          <a:xfrm>
            <a:off x="2506237" y="0"/>
            <a:ext cx="7128791" cy="2592288"/>
          </a:xfrm>
        </p:spPr>
        <p:txBody>
          <a:bodyPr>
            <a:noAutofit/>
          </a:bodyPr>
          <a:lstStyle/>
          <a:p>
            <a:pPr algn="ctr"/>
            <a:r>
              <a:rPr lang="sv-SE" sz="8000" dirty="0">
                <a:solidFill>
                  <a:schemeClr val="accent1">
                    <a:lumMod val="20000"/>
                    <a:lumOff val="80000"/>
                  </a:schemeClr>
                </a:solidFill>
                <a:latin typeface="+mj-lt"/>
              </a:rPr>
              <a:t>Vägval och alternativ</a:t>
            </a:r>
          </a:p>
        </p:txBody>
      </p:sp>
      <p:sp>
        <p:nvSpPr>
          <p:cNvPr id="3" name="Rektangel 2">
            <a:hlinkClick r:id="rId3" action="ppaction://hlinksldjump"/>
            <a:extLst>
              <a:ext uri="{FF2B5EF4-FFF2-40B4-BE49-F238E27FC236}">
                <a16:creationId xmlns:a16="http://schemas.microsoft.com/office/drawing/2014/main" id="{7283A1D5-B649-6B54-4FFC-E9307A425D9D}"/>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4764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E9ED22-3588-4DB9-B913-0F7E8B45C5EE}"/>
              </a:ext>
            </a:extLst>
          </p:cNvPr>
          <p:cNvSpPr>
            <a:spLocks noGrp="1"/>
          </p:cNvSpPr>
          <p:nvPr>
            <p:ph type="title"/>
          </p:nvPr>
        </p:nvSpPr>
        <p:spPr/>
        <p:txBody>
          <a:bodyPr/>
          <a:lstStyle/>
          <a:p>
            <a:r>
              <a:rPr lang="sv-SE" dirty="0"/>
              <a:t>Från kaos till en stilla promenad i parken</a:t>
            </a:r>
          </a:p>
        </p:txBody>
      </p:sp>
      <p:pic>
        <p:nvPicPr>
          <p:cNvPr id="1026" name="Picture 2">
            <a:extLst>
              <a:ext uri="{FF2B5EF4-FFF2-40B4-BE49-F238E27FC236}">
                <a16:creationId xmlns:a16="http://schemas.microsoft.com/office/drawing/2014/main" id="{FD9B9997-4343-46B7-9079-7EDD106EA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7" y="1397528"/>
            <a:ext cx="4161888" cy="23616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DF295AA3-299B-49E8-9316-1DA9029F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060" y="1397528"/>
            <a:ext cx="5081440" cy="3381905"/>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D2A8CF2A-9EF2-4DDA-B577-6C747FC4887F}"/>
              </a:ext>
            </a:extLst>
          </p:cNvPr>
          <p:cNvSpPr txBox="1"/>
          <p:nvPr/>
        </p:nvSpPr>
        <p:spPr>
          <a:xfrm>
            <a:off x="4541818" y="1196752"/>
            <a:ext cx="2260779" cy="5247590"/>
          </a:xfrm>
          <a:prstGeom prst="rect">
            <a:avLst/>
          </a:prstGeom>
          <a:noFill/>
        </p:spPr>
        <p:txBody>
          <a:bodyPr wrap="square">
            <a:spAutoFit/>
          </a:bodyPr>
          <a:lstStyle/>
          <a:p>
            <a:pPr rtl="0">
              <a:spcBef>
                <a:spcPts val="1800"/>
              </a:spcBef>
              <a:spcAft>
                <a:spcPts val="0"/>
              </a:spcAft>
            </a:pPr>
            <a:r>
              <a:rPr lang="sv-SE" sz="1800" b="0" i="0" u="none" strike="noStrike" dirty="0">
                <a:solidFill>
                  <a:schemeClr val="accent1">
                    <a:lumMod val="75000"/>
                  </a:schemeClr>
                </a:solidFill>
                <a:effectLst/>
                <a:latin typeface="+mj-lt"/>
              </a:rPr>
              <a:t>Fem fundamentala frågor:</a:t>
            </a:r>
            <a:endParaRPr lang="sv-SE" sz="2800" i="0" u="none" strike="noStrike" dirty="0">
              <a:solidFill>
                <a:schemeClr val="accent1">
                  <a:lumMod val="75000"/>
                </a:schemeClr>
              </a:solidFill>
              <a:latin typeface="+mj-lt"/>
            </a:endParaRPr>
          </a:p>
          <a:p>
            <a:pPr marL="457200" indent="-457200" rtl="0">
              <a:spcBef>
                <a:spcPts val="1800"/>
              </a:spcBef>
              <a:spcAft>
                <a:spcPts val="0"/>
              </a:spcAft>
              <a:buClr>
                <a:schemeClr val="tx2"/>
              </a:buClr>
              <a:buFont typeface="+mj-lt"/>
              <a:buAutoNum type="arabicPeriod"/>
            </a:pPr>
            <a:r>
              <a:rPr lang="sv-SE" sz="2800" b="1" i="1" u="none" strike="noStrike" dirty="0">
                <a:solidFill>
                  <a:schemeClr val="accent1">
                    <a:lumMod val="75000"/>
                  </a:schemeClr>
                </a:solidFill>
                <a:effectLst/>
                <a:latin typeface="+mj-lt"/>
              </a:rPr>
              <a:t>Vill vi?</a:t>
            </a:r>
            <a:endParaRPr lang="sv-SE" sz="2800" i="1" u="none" strike="noStrike" dirty="0">
              <a:solidFill>
                <a:schemeClr val="accent1">
                  <a:lumMod val="75000"/>
                </a:schemeClr>
              </a:solidFill>
              <a:latin typeface="+mj-lt"/>
            </a:endParaRPr>
          </a:p>
          <a:p>
            <a:pPr marL="457200" indent="-457200" rtl="0">
              <a:spcBef>
                <a:spcPts val="1800"/>
              </a:spcBef>
              <a:spcAft>
                <a:spcPts val="0"/>
              </a:spcAft>
              <a:buClr>
                <a:schemeClr val="tx2"/>
              </a:buClr>
              <a:buFont typeface="+mj-lt"/>
              <a:buAutoNum type="arabicPeriod"/>
            </a:pPr>
            <a:r>
              <a:rPr lang="sv-SE" sz="2800" b="1" i="1" u="none" strike="noStrike" dirty="0">
                <a:solidFill>
                  <a:schemeClr val="accent1">
                    <a:lumMod val="75000"/>
                  </a:schemeClr>
                </a:solidFill>
                <a:effectLst/>
                <a:latin typeface="+mj-lt"/>
              </a:rPr>
              <a:t>Får vi?</a:t>
            </a:r>
            <a:endParaRPr lang="sv-SE" sz="2800" i="1" u="none" strike="noStrike" dirty="0">
              <a:solidFill>
                <a:schemeClr val="accent1">
                  <a:lumMod val="75000"/>
                </a:schemeClr>
              </a:solidFill>
              <a:latin typeface="+mj-lt"/>
            </a:endParaRPr>
          </a:p>
          <a:p>
            <a:pPr marL="457200" indent="-457200" rtl="0">
              <a:spcBef>
                <a:spcPts val="1800"/>
              </a:spcBef>
              <a:spcAft>
                <a:spcPts val="0"/>
              </a:spcAft>
              <a:buClr>
                <a:schemeClr val="tx2"/>
              </a:buClr>
              <a:buFont typeface="+mj-lt"/>
              <a:buAutoNum type="arabicPeriod"/>
            </a:pPr>
            <a:r>
              <a:rPr lang="sv-SE" sz="2800" b="1" i="1" u="none" strike="noStrike" dirty="0">
                <a:solidFill>
                  <a:schemeClr val="accent1">
                    <a:lumMod val="75000"/>
                  </a:schemeClr>
                </a:solidFill>
                <a:effectLst/>
                <a:latin typeface="+mj-lt"/>
              </a:rPr>
              <a:t>Kan vi?</a:t>
            </a:r>
            <a:endParaRPr lang="sv-SE" sz="2800" i="1" u="none" strike="noStrike" dirty="0">
              <a:solidFill>
                <a:schemeClr val="accent1">
                  <a:lumMod val="75000"/>
                </a:schemeClr>
              </a:solidFill>
              <a:latin typeface="+mj-lt"/>
            </a:endParaRPr>
          </a:p>
          <a:p>
            <a:pPr marL="457200" indent="-457200" rtl="0">
              <a:spcBef>
                <a:spcPts val="1800"/>
              </a:spcBef>
              <a:spcAft>
                <a:spcPts val="0"/>
              </a:spcAft>
              <a:buClr>
                <a:schemeClr val="tx2"/>
              </a:buClr>
              <a:buFont typeface="+mj-lt"/>
              <a:buAutoNum type="arabicPeriod"/>
            </a:pPr>
            <a:r>
              <a:rPr lang="sv-SE" sz="2800" b="1" i="1" u="none" strike="noStrike" dirty="0">
                <a:solidFill>
                  <a:schemeClr val="accent1">
                    <a:lumMod val="75000"/>
                  </a:schemeClr>
                </a:solidFill>
                <a:effectLst/>
                <a:latin typeface="+mj-lt"/>
              </a:rPr>
              <a:t>Är vi</a:t>
            </a:r>
            <a:r>
              <a:rPr lang="sv-SE" sz="2800" b="0" i="0" u="none" strike="noStrike" dirty="0">
                <a:solidFill>
                  <a:schemeClr val="accent1">
                    <a:lumMod val="75000"/>
                  </a:schemeClr>
                </a:solidFill>
                <a:effectLst/>
                <a:latin typeface="+mj-lt"/>
              </a:rPr>
              <a:t> </a:t>
            </a:r>
            <a:r>
              <a:rPr lang="sv-SE" sz="2800" b="1" i="1" u="none" strike="noStrike" dirty="0">
                <a:solidFill>
                  <a:schemeClr val="accent1">
                    <a:lumMod val="75000"/>
                  </a:schemeClr>
                </a:solidFill>
                <a:effectLst/>
                <a:latin typeface="+mj-lt"/>
              </a:rPr>
              <a:t>säkra på det</a:t>
            </a:r>
            <a:r>
              <a:rPr lang="sv-SE" sz="2800" b="0" i="0" u="none" strike="noStrike" dirty="0">
                <a:solidFill>
                  <a:schemeClr val="accent1">
                    <a:lumMod val="75000"/>
                  </a:schemeClr>
                </a:solidFill>
                <a:effectLst/>
                <a:latin typeface="+mj-lt"/>
              </a:rPr>
              <a:t>?</a:t>
            </a:r>
            <a:endParaRPr lang="sv-SE" sz="2800" i="0" u="none" strike="noStrike" dirty="0">
              <a:solidFill>
                <a:schemeClr val="accent1">
                  <a:lumMod val="75000"/>
                </a:schemeClr>
              </a:solidFill>
              <a:latin typeface="+mj-lt"/>
            </a:endParaRPr>
          </a:p>
          <a:p>
            <a:pPr marL="457200" indent="-457200" rtl="0">
              <a:spcBef>
                <a:spcPts val="1800"/>
              </a:spcBef>
              <a:spcAft>
                <a:spcPts val="0"/>
              </a:spcAft>
              <a:buClr>
                <a:schemeClr val="tx2"/>
              </a:buClr>
              <a:buFont typeface="+mj-lt"/>
              <a:buAutoNum type="arabicPeriod"/>
            </a:pPr>
            <a:r>
              <a:rPr lang="sv-SE" sz="2800" b="1" i="1" dirty="0">
                <a:solidFill>
                  <a:schemeClr val="accent1">
                    <a:lumMod val="75000"/>
                  </a:schemeClr>
                </a:solidFill>
                <a:effectLst/>
                <a:latin typeface="+mj-lt"/>
              </a:rPr>
              <a:t>Klarar vi att ta besluten?</a:t>
            </a:r>
          </a:p>
        </p:txBody>
      </p:sp>
      <p:sp>
        <p:nvSpPr>
          <p:cNvPr id="3" name="Rektangel 2">
            <a:hlinkClick r:id="rId4" action="ppaction://hlinksldjump"/>
            <a:extLst>
              <a:ext uri="{FF2B5EF4-FFF2-40B4-BE49-F238E27FC236}">
                <a16:creationId xmlns:a16="http://schemas.microsoft.com/office/drawing/2014/main" id="{F91A5FDB-6E82-9E62-4C1E-61D2165E05E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3826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875421" y="341120"/>
            <a:ext cx="10405354" cy="71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6000" dirty="0">
                <a:latin typeface="+mj-lt"/>
              </a:rPr>
              <a:t>Stora kärnkraftverk</a:t>
            </a:r>
            <a:endParaRPr sz="6000" dirty="0">
              <a:latin typeface="+mj-lt"/>
            </a:endParaRPr>
          </a:p>
        </p:txBody>
      </p:sp>
      <p:graphicFrame>
        <p:nvGraphicFramePr>
          <p:cNvPr id="115" name="Google Shape;115;p20"/>
          <p:cNvGraphicFramePr/>
          <p:nvPr>
            <p:extLst>
              <p:ext uri="{D42A27DB-BD31-4B8C-83A1-F6EECF244321}">
                <p14:modId xmlns:p14="http://schemas.microsoft.com/office/powerpoint/2010/main" val="3181471726"/>
              </p:ext>
            </p:extLst>
          </p:nvPr>
        </p:nvGraphicFramePr>
        <p:xfrm>
          <a:off x="498250" y="1180200"/>
          <a:ext cx="11422800" cy="5547090"/>
        </p:xfrm>
        <a:graphic>
          <a:graphicData uri="http://schemas.openxmlformats.org/drawingml/2006/table">
            <a:tbl>
              <a:tblPr>
                <a:noFill/>
              </a:tblPr>
              <a:tblGrid>
                <a:gridCol w="1683250">
                  <a:extLst>
                    <a:ext uri="{9D8B030D-6E8A-4147-A177-3AD203B41FA5}">
                      <a16:colId xmlns:a16="http://schemas.microsoft.com/office/drawing/2014/main" val="20000"/>
                    </a:ext>
                  </a:extLst>
                </a:gridCol>
                <a:gridCol w="762150">
                  <a:extLst>
                    <a:ext uri="{9D8B030D-6E8A-4147-A177-3AD203B41FA5}">
                      <a16:colId xmlns:a16="http://schemas.microsoft.com/office/drawing/2014/main" val="20001"/>
                    </a:ext>
                  </a:extLst>
                </a:gridCol>
                <a:gridCol w="1222700">
                  <a:extLst>
                    <a:ext uri="{9D8B030D-6E8A-4147-A177-3AD203B41FA5}">
                      <a16:colId xmlns:a16="http://schemas.microsoft.com/office/drawing/2014/main" val="20002"/>
                    </a:ext>
                  </a:extLst>
                </a:gridCol>
                <a:gridCol w="77547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sv-SE" sz="1600" b="1" dirty="0">
                          <a:solidFill>
                            <a:schemeClr val="accent1">
                              <a:lumMod val="75000"/>
                            </a:schemeClr>
                          </a:solidFill>
                          <a:latin typeface="Arial Narrow" panose="020B0606020202030204" pitchFamily="34" charset="0"/>
                        </a:rPr>
                        <a:t>Namn / Leverantör</a:t>
                      </a:r>
                      <a:endParaRPr sz="1600" b="1"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b="1" dirty="0">
                          <a:solidFill>
                            <a:schemeClr val="accent1">
                              <a:lumMod val="75000"/>
                            </a:schemeClr>
                          </a:solidFill>
                          <a:latin typeface="Arial Narrow" panose="020B0606020202030204" pitchFamily="34" charset="0"/>
                        </a:rPr>
                        <a:t>Typ</a:t>
                      </a:r>
                      <a:endParaRPr sz="1600" b="1"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b="1" dirty="0">
                          <a:solidFill>
                            <a:schemeClr val="accent1">
                              <a:lumMod val="75000"/>
                            </a:schemeClr>
                          </a:solidFill>
                          <a:latin typeface="Arial Narrow" panose="020B0606020202030204" pitchFamily="34" charset="0"/>
                        </a:rPr>
                        <a:t>Effekt (</a:t>
                      </a:r>
                      <a:r>
                        <a:rPr lang="sv-SE" sz="1600" b="1" dirty="0" err="1">
                          <a:solidFill>
                            <a:schemeClr val="accent1">
                              <a:lumMod val="75000"/>
                            </a:schemeClr>
                          </a:solidFill>
                          <a:latin typeface="Arial Narrow" panose="020B0606020202030204" pitchFamily="34" charset="0"/>
                        </a:rPr>
                        <a:t>MWe</a:t>
                      </a:r>
                      <a:r>
                        <a:rPr lang="sv-SE" sz="1600" b="1" dirty="0">
                          <a:solidFill>
                            <a:schemeClr val="accent1">
                              <a:lumMod val="75000"/>
                            </a:schemeClr>
                          </a:solidFill>
                          <a:latin typeface="Arial Narrow" panose="020B0606020202030204" pitchFamily="34" charset="0"/>
                        </a:rPr>
                        <a:t>)</a:t>
                      </a:r>
                      <a:endParaRPr sz="1600" b="1"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b="1" dirty="0">
                          <a:solidFill>
                            <a:schemeClr val="accent1">
                              <a:lumMod val="75000"/>
                            </a:schemeClr>
                          </a:solidFill>
                          <a:latin typeface="Arial Narrow" panose="020B0606020202030204" pitchFamily="34" charset="0"/>
                        </a:rPr>
                        <a:t>Byggd &amp; kommentarer</a:t>
                      </a:r>
                      <a:endParaRPr sz="1600" b="1"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EPR / EDF</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PWR</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1 650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Två i drift i Kina. Under byggnad: </a:t>
                      </a:r>
                      <a:r>
                        <a:rPr lang="sv-SE" sz="1600" dirty="0" err="1">
                          <a:solidFill>
                            <a:schemeClr val="accent1">
                              <a:lumMod val="75000"/>
                            </a:schemeClr>
                          </a:solidFill>
                          <a:latin typeface="Arial Narrow" panose="020B0606020202030204" pitchFamily="34" charset="0"/>
                        </a:rPr>
                        <a:t>Olkilouoto</a:t>
                      </a:r>
                      <a:r>
                        <a:rPr lang="sv-SE" sz="1600" dirty="0">
                          <a:solidFill>
                            <a:schemeClr val="accent1">
                              <a:lumMod val="75000"/>
                            </a:schemeClr>
                          </a:solidFill>
                          <a:latin typeface="Arial Narrow" panose="020B0606020202030204" pitchFamily="34" charset="0"/>
                        </a:rPr>
                        <a:t> 3, </a:t>
                      </a:r>
                      <a:r>
                        <a:rPr lang="sv-SE" sz="1600" dirty="0" err="1">
                          <a:solidFill>
                            <a:schemeClr val="accent1">
                              <a:lumMod val="75000"/>
                            </a:schemeClr>
                          </a:solidFill>
                          <a:latin typeface="Arial Narrow" panose="020B0606020202030204" pitchFamily="34" charset="0"/>
                        </a:rPr>
                        <a:t>Flamanville</a:t>
                      </a:r>
                      <a:r>
                        <a:rPr lang="sv-SE" sz="1600" dirty="0">
                          <a:solidFill>
                            <a:schemeClr val="accent1">
                              <a:lumMod val="75000"/>
                            </a:schemeClr>
                          </a:solidFill>
                          <a:latin typeface="Arial Narrow" panose="020B0606020202030204" pitchFamily="34" charset="0"/>
                        </a:rPr>
                        <a:t> 3, </a:t>
                      </a:r>
                      <a:r>
                        <a:rPr lang="sv-SE" sz="1600" dirty="0" err="1">
                          <a:solidFill>
                            <a:schemeClr val="accent1">
                              <a:lumMod val="75000"/>
                            </a:schemeClr>
                          </a:solidFill>
                          <a:latin typeface="Arial Narrow" panose="020B0606020202030204" pitchFamily="34" charset="0"/>
                        </a:rPr>
                        <a:t>Hinkley</a:t>
                      </a:r>
                      <a:r>
                        <a:rPr lang="sv-SE" sz="1600" dirty="0">
                          <a:solidFill>
                            <a:schemeClr val="accent1">
                              <a:lumMod val="75000"/>
                            </a:schemeClr>
                          </a:solidFill>
                          <a:latin typeface="Arial Narrow" panose="020B0606020202030204" pitchFamily="34" charset="0"/>
                        </a:rPr>
                        <a:t> Point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a:t>
                      </a:r>
                      <a:endParaRPr sz="1600" dirty="0">
                        <a:solidFill>
                          <a:schemeClr val="accent1">
                            <a:lumMod val="75000"/>
                          </a:schemeClr>
                        </a:solidFill>
                        <a:latin typeface="Arial Narrow" panose="020B0606020202030204" pitchFamily="34" charset="0"/>
                      </a:endParaRPr>
                    </a:p>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Planerade: </a:t>
                      </a:r>
                      <a:r>
                        <a:rPr lang="sv-SE" sz="1600" dirty="0" err="1">
                          <a:solidFill>
                            <a:schemeClr val="accent1">
                              <a:lumMod val="75000"/>
                            </a:schemeClr>
                          </a:solidFill>
                          <a:latin typeface="Arial Narrow" panose="020B0606020202030204" pitchFamily="34" charset="0"/>
                        </a:rPr>
                        <a:t>Sizewell</a:t>
                      </a:r>
                      <a:r>
                        <a:rPr lang="sv-SE" sz="1600" dirty="0">
                          <a:solidFill>
                            <a:schemeClr val="accent1">
                              <a:lumMod val="75000"/>
                            </a:schemeClr>
                          </a:solidFill>
                          <a:latin typeface="Arial Narrow" panose="020B0606020202030204" pitchFamily="34" charset="0"/>
                        </a:rPr>
                        <a:t>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Frankrike (6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Indien (6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Polen? (Deltog i Vattenfalls utvärdering).</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APR 1400 / KHNP</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PWR</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1 400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Shin-Kori-3, 4, Barakah-1, 2.  Underbyggnad: Shin-Kori-5, 6. Barakah-3, 4.  Planerade: Shin-Hanul-1, 2. (Deltog i Vattenfalls utvärdering).</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AP-1000 / Westinghouse</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PWR</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1 100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4 i drift i Kina: </a:t>
                      </a:r>
                      <a:r>
                        <a:rPr lang="sv-SE" sz="1600" dirty="0" err="1">
                          <a:solidFill>
                            <a:schemeClr val="accent1">
                              <a:lumMod val="75000"/>
                            </a:schemeClr>
                          </a:solidFill>
                          <a:latin typeface="Arial Narrow" panose="020B0606020202030204" pitchFamily="34" charset="0"/>
                        </a:rPr>
                        <a:t>Sanmen</a:t>
                      </a:r>
                      <a:r>
                        <a:rPr lang="sv-SE" sz="1600" dirty="0">
                          <a:solidFill>
                            <a:schemeClr val="accent1">
                              <a:lumMod val="75000"/>
                            </a:schemeClr>
                          </a:solidFill>
                          <a:latin typeface="Arial Narrow" panose="020B0606020202030204" pitchFamily="34" charset="0"/>
                        </a:rPr>
                        <a:t>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a:t>
                      </a:r>
                      <a:r>
                        <a:rPr lang="sv-SE" sz="1600" dirty="0" err="1">
                          <a:solidFill>
                            <a:schemeClr val="accent1">
                              <a:lumMod val="75000"/>
                            </a:schemeClr>
                          </a:solidFill>
                          <a:latin typeface="Arial Narrow" panose="020B0606020202030204" pitchFamily="34" charset="0"/>
                        </a:rPr>
                        <a:t>Haiyang</a:t>
                      </a:r>
                      <a:r>
                        <a:rPr lang="sv-SE" sz="1600" dirty="0">
                          <a:solidFill>
                            <a:schemeClr val="accent1">
                              <a:lumMod val="75000"/>
                            </a:schemeClr>
                          </a:solidFill>
                          <a:latin typeface="Arial Narrow" panose="020B0606020202030204" pitchFamily="34" charset="0"/>
                        </a:rPr>
                        <a:t>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Bygger 2 i </a:t>
                      </a:r>
                      <a:r>
                        <a:rPr lang="sv-SE" sz="1600" dirty="0" err="1">
                          <a:solidFill>
                            <a:schemeClr val="accent1">
                              <a:lumMod val="75000"/>
                            </a:schemeClr>
                          </a:solidFill>
                          <a:latin typeface="Arial Narrow" panose="020B0606020202030204" pitchFamily="34" charset="0"/>
                        </a:rPr>
                        <a:t>Vogtle</a:t>
                      </a:r>
                      <a:r>
                        <a:rPr lang="sv-SE" sz="1600" dirty="0">
                          <a:solidFill>
                            <a:schemeClr val="accent1">
                              <a:lumMod val="75000"/>
                            </a:schemeClr>
                          </a:solidFill>
                          <a:latin typeface="Arial Narrow" panose="020B0606020202030204" pitchFamily="34" charset="0"/>
                        </a:rPr>
                        <a:t> (USA). Föreslagna i Ukraina, Polen, Tjeckien. Vidareutvecklas i Kina. </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APWR / MHI</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PWR</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1 700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Planerad: </a:t>
                      </a:r>
                      <a:r>
                        <a:rPr lang="sv-SE" sz="1600" dirty="0" err="1">
                          <a:solidFill>
                            <a:schemeClr val="accent1">
                              <a:lumMod val="75000"/>
                            </a:schemeClr>
                          </a:solidFill>
                          <a:latin typeface="Arial Narrow" panose="020B0606020202030204" pitchFamily="34" charset="0"/>
                        </a:rPr>
                        <a:t>Tsuruga</a:t>
                      </a:r>
                      <a:r>
                        <a:rPr lang="sv-SE" sz="1600" dirty="0">
                          <a:solidFill>
                            <a:schemeClr val="accent1">
                              <a:lumMod val="75000"/>
                            </a:schemeClr>
                          </a:solidFill>
                          <a:latin typeface="Arial Narrow" panose="020B0606020202030204" pitchFamily="34" charset="0"/>
                        </a:rPr>
                        <a:t>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 utgått.  USA (2 </a:t>
                      </a:r>
                      <a:r>
                        <a:rPr lang="sv-SE" sz="1600" dirty="0" err="1">
                          <a:solidFill>
                            <a:schemeClr val="accent1">
                              <a:lumMod val="75000"/>
                            </a:schemeClr>
                          </a:solidFill>
                          <a:latin typeface="Arial Narrow" panose="020B0606020202030204" pitchFamily="34" charset="0"/>
                        </a:rPr>
                        <a:t>st</a:t>
                      </a:r>
                      <a:r>
                        <a:rPr lang="sv-SE" sz="1600" dirty="0">
                          <a:solidFill>
                            <a:schemeClr val="accent1">
                              <a:lumMod val="75000"/>
                            </a:schemeClr>
                          </a:solidFill>
                          <a:latin typeface="Arial Narrow" panose="020B0606020202030204" pitchFamily="34" charset="0"/>
                        </a:rPr>
                        <a:t>) - utgått. (Deltog i Vattenfalls utvärdering). Inriktning 2022 mot mindre anläggningar. </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ESBWR / GE Hitachi</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BWR</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1 600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Många har studerat tillämpning. Ingen nära byggbeslut. ESBWR-principer överförda till SMR. </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1"/>
                        </a:buClr>
                        <a:buSzPts val="1100"/>
                        <a:buFont typeface="Arial"/>
                        <a:buNone/>
                      </a:pPr>
                      <a:r>
                        <a:rPr lang="sv-SE"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VVER 1200/491 / </a:t>
                      </a:r>
                      <a:r>
                        <a:rPr lang="sv-SE" sz="1600" dirty="0" err="1">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Rosatom</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PWR</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1 100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Novovoronezh II 1-2, Leningrad II 1-2, Belarus-1. Byggs i Hanhikivi, Turkiet m.fl. ställen.</a:t>
                      </a:r>
                      <a:endParaRPr sz="1600">
                        <a:solidFill>
                          <a:schemeClr val="accent1">
                            <a:lumMod val="75000"/>
                          </a:schemeClr>
                        </a:solidFill>
                        <a:latin typeface="Arial Narrow" panose="020B0606020202030204" pitchFamily="34" charset="0"/>
                      </a:endParaRPr>
                    </a:p>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Rooppur-1,2 under byggnad. Paks-2 startat i Ungern (2 block; 12,5 GEuro turnkey; 2028-2029).</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ABWR / Hitachi GE</a:t>
                      </a:r>
                      <a:endParaRPr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BWR</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1 500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Eftersläpande byggen i Japan. [I praktiken svårsåld idag].</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HPR1000 / CGN  &amp; CNNC</a:t>
                      </a:r>
                      <a:endParaRPr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a:solidFill>
                            <a:schemeClr val="accent1">
                              <a:lumMod val="75000"/>
                            </a:schemeClr>
                          </a:solidFill>
                          <a:latin typeface="Arial Narrow" panose="020B0606020202030204" pitchFamily="34" charset="0"/>
                        </a:rPr>
                        <a:t>PWR</a:t>
                      </a:r>
                      <a:endParaRPr sz="160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1 000</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(Kallas även </a:t>
                      </a:r>
                      <a:r>
                        <a:rPr lang="sv-SE" sz="1600" dirty="0" err="1">
                          <a:solidFill>
                            <a:schemeClr val="accent1">
                              <a:lumMod val="75000"/>
                            </a:schemeClr>
                          </a:solidFill>
                          <a:latin typeface="Arial Narrow" panose="020B0606020202030204" pitchFamily="34" charset="0"/>
                        </a:rPr>
                        <a:t>Hualong</a:t>
                      </a:r>
                      <a:r>
                        <a:rPr lang="sv-SE" sz="1600" dirty="0">
                          <a:solidFill>
                            <a:schemeClr val="accent1">
                              <a:lumMod val="75000"/>
                            </a:schemeClr>
                          </a:solidFill>
                          <a:latin typeface="Arial Narrow" panose="020B0606020202030204" pitchFamily="34" charset="0"/>
                        </a:rPr>
                        <a:t> </a:t>
                      </a:r>
                      <a:r>
                        <a:rPr lang="sv-SE" sz="1600" dirty="0" err="1">
                          <a:solidFill>
                            <a:schemeClr val="accent1">
                              <a:lumMod val="75000"/>
                            </a:schemeClr>
                          </a:solidFill>
                          <a:latin typeface="Arial Narrow" panose="020B0606020202030204" pitchFamily="34" charset="0"/>
                        </a:rPr>
                        <a:t>One</a:t>
                      </a:r>
                      <a:r>
                        <a:rPr lang="sv-SE" sz="1600" dirty="0">
                          <a:solidFill>
                            <a:schemeClr val="accent1">
                              <a:lumMod val="75000"/>
                            </a:schemeClr>
                          </a:solidFill>
                          <a:latin typeface="Arial Narrow" panose="020B0606020202030204" pitchFamily="34" charset="0"/>
                        </a:rPr>
                        <a:t>). Byggs i Kina och Pakistan. Granskas i Storbritannien.</a:t>
                      </a:r>
                      <a:endParaRPr sz="1600" dirty="0">
                        <a:solidFill>
                          <a:schemeClr val="accent1">
                            <a:lumMod val="75000"/>
                          </a:schemeClr>
                        </a:solidFill>
                        <a:latin typeface="Arial Narrow" panose="020B0606020202030204" pitchFamily="34" charset="0"/>
                      </a:endParaRPr>
                    </a:p>
                    <a:p>
                      <a:pPr marL="0" lvl="0" indent="0" algn="l" rtl="0">
                        <a:spcBef>
                          <a:spcPts val="0"/>
                        </a:spcBef>
                        <a:spcAft>
                          <a:spcPts val="0"/>
                        </a:spcAft>
                        <a:buNone/>
                      </a:pPr>
                      <a:r>
                        <a:rPr lang="sv-SE" sz="1600" dirty="0">
                          <a:solidFill>
                            <a:schemeClr val="accent1">
                              <a:lumMod val="75000"/>
                            </a:schemeClr>
                          </a:solidFill>
                          <a:latin typeface="Arial Narrow" panose="020B0606020202030204" pitchFamily="34" charset="0"/>
                        </a:rPr>
                        <a:t>CGN: China General </a:t>
                      </a:r>
                      <a:r>
                        <a:rPr lang="sv-SE" sz="1600" dirty="0" err="1">
                          <a:solidFill>
                            <a:schemeClr val="accent1">
                              <a:lumMod val="75000"/>
                            </a:schemeClr>
                          </a:solidFill>
                          <a:latin typeface="Arial Narrow" panose="020B0606020202030204" pitchFamily="34" charset="0"/>
                        </a:rPr>
                        <a:t>Nuclear</a:t>
                      </a:r>
                      <a:r>
                        <a:rPr lang="sv-SE" sz="1600" dirty="0">
                          <a:solidFill>
                            <a:schemeClr val="accent1">
                              <a:lumMod val="75000"/>
                            </a:schemeClr>
                          </a:solidFill>
                          <a:latin typeface="Arial Narrow" panose="020B0606020202030204" pitchFamily="34" charset="0"/>
                        </a:rPr>
                        <a:t> Power Group; CNCC: China National </a:t>
                      </a:r>
                      <a:r>
                        <a:rPr lang="sv-SE" sz="1600" dirty="0" err="1">
                          <a:solidFill>
                            <a:schemeClr val="accent1">
                              <a:lumMod val="75000"/>
                            </a:schemeClr>
                          </a:solidFill>
                          <a:latin typeface="Arial Narrow" panose="020B0606020202030204" pitchFamily="34" charset="0"/>
                        </a:rPr>
                        <a:t>Nuclear</a:t>
                      </a:r>
                      <a:r>
                        <a:rPr lang="sv-SE" sz="1600" dirty="0">
                          <a:solidFill>
                            <a:schemeClr val="accent1">
                              <a:lumMod val="75000"/>
                            </a:schemeClr>
                          </a:solidFill>
                          <a:latin typeface="Arial Narrow" panose="020B0606020202030204" pitchFamily="34" charset="0"/>
                        </a:rPr>
                        <a:t> Corporation</a:t>
                      </a:r>
                      <a:endParaRPr sz="1600" dirty="0">
                        <a:solidFill>
                          <a:schemeClr val="accent1">
                            <a:lumMod val="75000"/>
                          </a:schemeClr>
                        </a:solidFill>
                        <a:latin typeface="Arial Narrow" panose="020B0606020202030204" pitchFamily="34" charset="0"/>
                      </a:endParaRPr>
                    </a:p>
                  </a:txBody>
                  <a:tcPr marL="91425" marR="91425" marT="91425" marB="91425">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cxnSp>
        <p:nvCxnSpPr>
          <p:cNvPr id="3" name="Rak koppling 2">
            <a:extLst>
              <a:ext uri="{FF2B5EF4-FFF2-40B4-BE49-F238E27FC236}">
                <a16:creationId xmlns:a16="http://schemas.microsoft.com/office/drawing/2014/main" id="{509CC36F-221A-7A72-C748-A1A4E75AC0D2}"/>
              </a:ext>
            </a:extLst>
          </p:cNvPr>
          <p:cNvCxnSpPr>
            <a:cxnSpLocks/>
          </p:cNvCxnSpPr>
          <p:nvPr/>
        </p:nvCxnSpPr>
        <p:spPr>
          <a:xfrm flipV="1">
            <a:off x="299356" y="5013176"/>
            <a:ext cx="11621694" cy="5760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ktangel 1">
            <a:hlinkClick r:id="rId3" action="ppaction://hlinksldjump"/>
            <a:extLst>
              <a:ext uri="{FF2B5EF4-FFF2-40B4-BE49-F238E27FC236}">
                <a16:creationId xmlns:a16="http://schemas.microsoft.com/office/drawing/2014/main" id="{2F1B7C0B-3130-2C82-FC54-AC592D671C1C}"/>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926557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4" name="Sammanfattningszoom 3">
                <a:extLst>
                  <a:ext uri="{FF2B5EF4-FFF2-40B4-BE49-F238E27FC236}">
                    <a16:creationId xmlns:a16="http://schemas.microsoft.com/office/drawing/2014/main" id="{A681FAB1-CA53-B181-69CA-03A473871E32}"/>
                  </a:ext>
                </a:extLst>
              </p:cNvPr>
              <p:cNvGraphicFramePr>
                <a:graphicFrameLocks noChangeAspect="1"/>
              </p:cNvGraphicFramePr>
              <p:nvPr>
                <p:extLst>
                  <p:ext uri="{D42A27DB-BD31-4B8C-83A1-F6EECF244321}">
                    <p14:modId xmlns:p14="http://schemas.microsoft.com/office/powerpoint/2010/main" val="2403494051"/>
                  </p:ext>
                </p:extLst>
              </p:nvPr>
            </p:nvGraphicFramePr>
            <p:xfrm>
              <a:off x="-791398" y="-351420"/>
              <a:ext cx="13774796" cy="7956884"/>
            </p:xfrm>
            <a:graphic>
              <a:graphicData uri="http://schemas.microsoft.com/office/powerpoint/2016/summaryzoom">
                <psuz:summaryZm>
                  <psuz:summaryZmObj sectionId="{6C895229-1331-4420-AE62-2F8C9F029CE2}">
                    <psuz:zmPr id="{96BF64C3-F1A9-468E-BC86-F874E4561486}" transitionDur="1000">
                      <p166:blipFill xmlns:p166="http://schemas.microsoft.com/office/powerpoint/2016/6/main">
                        <a:blip r:embed="rId2"/>
                        <a:stretch>
                          <a:fillRect/>
                        </a:stretch>
                      </p166:blipFill>
                      <p166:spPr xmlns:p166="http://schemas.microsoft.com/office/powerpoint/2016/6/main">
                        <a:xfrm>
                          <a:off x="1993915" y="218814"/>
                          <a:ext cx="3182753" cy="1790299"/>
                        </a:xfrm>
                        <a:prstGeom prst="rect">
                          <a:avLst/>
                        </a:prstGeom>
                        <a:ln w="3175">
                          <a:solidFill>
                            <a:prstClr val="ltGray"/>
                          </a:solidFill>
                        </a:ln>
                      </p166:spPr>
                    </psuz:zmPr>
                  </psuz:summaryZmObj>
                  <psuz:summaryZmObj sectionId="{288B76D1-29EF-41C3-BCA9-38A804961AC8}">
                    <psuz:zmPr id="{8033B179-7091-4047-A690-0F0B1059AC42}" transitionDur="1000">
                      <p166:blipFill xmlns:p166="http://schemas.microsoft.com/office/powerpoint/2016/6/main">
                        <a:blip r:embed="rId3"/>
                        <a:stretch>
                          <a:fillRect/>
                        </a:stretch>
                      </p166:blipFill>
                      <p166:spPr xmlns:p166="http://schemas.microsoft.com/office/powerpoint/2016/6/main">
                        <a:xfrm>
                          <a:off x="5296021" y="218814"/>
                          <a:ext cx="3182753" cy="1790299"/>
                        </a:xfrm>
                        <a:prstGeom prst="rect">
                          <a:avLst/>
                        </a:prstGeom>
                        <a:ln w="3175">
                          <a:solidFill>
                            <a:prstClr val="ltGray"/>
                          </a:solidFill>
                        </a:ln>
                      </p166:spPr>
                    </psuz:zmPr>
                  </psuz:summaryZmObj>
                  <psuz:summaryZmObj sectionId="{ED928336-91F1-4D51-B52B-D541D5DEF244}">
                    <psuz:zmPr id="{3403C368-25D5-47A6-9DCC-6C473754DBA1}" transitionDur="1000">
                      <p166:blipFill xmlns:p166="http://schemas.microsoft.com/office/powerpoint/2016/6/main">
                        <a:blip r:embed="rId4"/>
                        <a:stretch>
                          <a:fillRect/>
                        </a:stretch>
                      </p166:blipFill>
                      <p166:spPr xmlns:p166="http://schemas.microsoft.com/office/powerpoint/2016/6/main">
                        <a:xfrm>
                          <a:off x="8598127" y="218814"/>
                          <a:ext cx="3182753" cy="1790299"/>
                        </a:xfrm>
                        <a:prstGeom prst="rect">
                          <a:avLst/>
                        </a:prstGeom>
                        <a:ln w="3175">
                          <a:solidFill>
                            <a:prstClr val="ltGray"/>
                          </a:solidFill>
                        </a:ln>
                      </p166:spPr>
                    </psuz:zmPr>
                  </psuz:summaryZmObj>
                  <psuz:summaryZmObj sectionId="{F42B21A3-79C7-4BA4-87E8-3A84DC7010DF}">
                    <psuz:zmPr id="{E43721DC-AB89-4A4D-8E4A-C7A910957B08}" transitionDur="1000">
                      <p166:blipFill xmlns:p166="http://schemas.microsoft.com/office/powerpoint/2016/6/main">
                        <a:blip r:embed="rId5"/>
                        <a:stretch>
                          <a:fillRect/>
                        </a:stretch>
                      </p166:blipFill>
                      <p166:spPr xmlns:p166="http://schemas.microsoft.com/office/powerpoint/2016/6/main">
                        <a:xfrm>
                          <a:off x="1993915" y="2128466"/>
                          <a:ext cx="3182753" cy="1790299"/>
                        </a:xfrm>
                        <a:prstGeom prst="rect">
                          <a:avLst/>
                        </a:prstGeom>
                        <a:ln w="3175">
                          <a:solidFill>
                            <a:prstClr val="ltGray"/>
                          </a:solidFill>
                        </a:ln>
                      </p166:spPr>
                    </psuz:zmPr>
                  </psuz:summaryZmObj>
                  <psuz:summaryZmObj sectionId="{704ABB90-F443-4A07-A7E2-F4CF407E797D}">
                    <psuz:zmPr id="{298A21C0-F493-4042-9EA5-B32244FC3DEE}" transitionDur="1000">
                      <p166:blipFill xmlns:p166="http://schemas.microsoft.com/office/powerpoint/2016/6/main">
                        <a:blip r:embed="rId6"/>
                        <a:stretch>
                          <a:fillRect/>
                        </a:stretch>
                      </p166:blipFill>
                      <p166:spPr xmlns:p166="http://schemas.microsoft.com/office/powerpoint/2016/6/main">
                        <a:xfrm>
                          <a:off x="5296021" y="2128466"/>
                          <a:ext cx="3182753" cy="1790299"/>
                        </a:xfrm>
                        <a:prstGeom prst="rect">
                          <a:avLst/>
                        </a:prstGeom>
                        <a:ln w="3175">
                          <a:solidFill>
                            <a:prstClr val="ltGray"/>
                          </a:solidFill>
                        </a:ln>
                      </p166:spPr>
                    </psuz:zmPr>
                  </psuz:summaryZmObj>
                  <psuz:summaryZmObj sectionId="{CB5C8A77-7EAF-4BD9-AEB9-7598DBD68808}">
                    <psuz:zmPr id="{6DE15A06-19AA-41B3-9288-713D96F7A630}" transitionDur="1000">
                      <p166:blipFill xmlns:p166="http://schemas.microsoft.com/office/powerpoint/2016/6/main">
                        <a:blip r:embed="rId7"/>
                        <a:stretch>
                          <a:fillRect/>
                        </a:stretch>
                      </p166:blipFill>
                      <p166:spPr xmlns:p166="http://schemas.microsoft.com/office/powerpoint/2016/6/main">
                        <a:xfrm>
                          <a:off x="8598127" y="2128466"/>
                          <a:ext cx="3182753" cy="1790299"/>
                        </a:xfrm>
                        <a:prstGeom prst="rect">
                          <a:avLst/>
                        </a:prstGeom>
                        <a:ln w="3175">
                          <a:solidFill>
                            <a:prstClr val="ltGray"/>
                          </a:solidFill>
                        </a:ln>
                      </p166:spPr>
                    </psuz:zmPr>
                  </psuz:summaryZmObj>
                  <psuz:summaryZmObj sectionId="{2E3E2308-EFBA-4F68-B308-94753D80B133}">
                    <psuz:zmPr id="{E810C428-A07C-4B6A-87ED-6753D23D351F}" transitionDur="1000">
                      <p166:blipFill xmlns:p166="http://schemas.microsoft.com/office/powerpoint/2016/6/main">
                        <a:blip r:embed="rId8"/>
                        <a:stretch>
                          <a:fillRect/>
                        </a:stretch>
                      </p166:blipFill>
                      <p166:spPr xmlns:p166="http://schemas.microsoft.com/office/powerpoint/2016/6/main">
                        <a:xfrm>
                          <a:off x="1993915" y="4038118"/>
                          <a:ext cx="3182753" cy="1790299"/>
                        </a:xfrm>
                        <a:prstGeom prst="rect">
                          <a:avLst/>
                        </a:prstGeom>
                        <a:ln w="3175">
                          <a:solidFill>
                            <a:prstClr val="ltGray"/>
                          </a:solidFill>
                        </a:ln>
                      </p166:spPr>
                    </psuz:zmPr>
                  </psuz:summaryZmObj>
                  <psuz:summaryZmObj sectionId="{CE4B666F-818B-40FC-9998-1ABD6055B0E2}">
                    <psuz:zmPr id="{A722FD04-AC91-4AA9-943A-8A8FAF845A7F}" transitionDur="1000">
                      <p166:blipFill xmlns:p166="http://schemas.microsoft.com/office/powerpoint/2016/6/main">
                        <a:blip r:embed="rId9"/>
                        <a:stretch>
                          <a:fillRect/>
                        </a:stretch>
                      </p166:blipFill>
                      <p166:spPr xmlns:p166="http://schemas.microsoft.com/office/powerpoint/2016/6/main">
                        <a:xfrm>
                          <a:off x="5296021" y="4038118"/>
                          <a:ext cx="3182753" cy="1790299"/>
                        </a:xfrm>
                        <a:prstGeom prst="rect">
                          <a:avLst/>
                        </a:prstGeom>
                        <a:ln w="3175">
                          <a:solidFill>
                            <a:prstClr val="ltGray"/>
                          </a:solidFill>
                        </a:ln>
                      </p166:spPr>
                    </psuz:zmPr>
                  </psuz:summaryZmObj>
                  <psuz:summaryZmObj sectionId="{671B3513-4E93-4ED6-9BD7-4358C2A5F9F5}">
                    <psuz:zmPr id="{6279F243-6C1E-45B8-BB1A-B73BACAEFBE4}" transitionDur="1000">
                      <p166:blipFill xmlns:p166="http://schemas.microsoft.com/office/powerpoint/2016/6/main">
                        <a:blip r:embed="rId10"/>
                        <a:stretch>
                          <a:fillRect/>
                        </a:stretch>
                      </p166:blipFill>
                      <p166:spPr xmlns:p166="http://schemas.microsoft.com/office/powerpoint/2016/6/main">
                        <a:xfrm>
                          <a:off x="8598127" y="4038118"/>
                          <a:ext cx="3182753" cy="1790299"/>
                        </a:xfrm>
                        <a:prstGeom prst="rect">
                          <a:avLst/>
                        </a:prstGeom>
                        <a:ln w="3175">
                          <a:solidFill>
                            <a:prstClr val="ltGray"/>
                          </a:solidFill>
                        </a:ln>
                      </p166:spPr>
                    </psuz:zmPr>
                  </psuz:summaryZmObj>
                  <psuz:summaryZmObj sectionId="{3EFFBB37-26E7-4911-9176-82464CDE1911}">
                    <psuz:zmPr id="{B4657923-E956-4B78-8628-42D1AAF07A8E}" transitionDur="1000">
                      <p166:blipFill xmlns:p166="http://schemas.microsoft.com/office/powerpoint/2016/6/main">
                        <a:blip r:embed="rId11"/>
                        <a:stretch>
                          <a:fillRect/>
                        </a:stretch>
                      </p166:blipFill>
                      <p166:spPr xmlns:p166="http://schemas.microsoft.com/office/powerpoint/2016/6/main">
                        <a:xfrm>
                          <a:off x="1993915" y="5947770"/>
                          <a:ext cx="3182753" cy="1790299"/>
                        </a:xfrm>
                        <a:prstGeom prst="rect">
                          <a:avLst/>
                        </a:prstGeom>
                        <a:ln w="3175">
                          <a:solidFill>
                            <a:prstClr val="ltGray"/>
                          </a:solidFill>
                        </a:ln>
                      </p166:spPr>
                    </psuz:zmPr>
                  </psuz:summaryZmObj>
                  <psuz:gridLayout/>
                </psuz:summaryZm>
              </a:graphicData>
            </a:graphic>
          </p:graphicFrame>
        </mc:Choice>
        <mc:Fallback>
          <p:grpSp>
            <p:nvGrpSpPr>
              <p:cNvPr id="4" name="Sammanfattningszoom 3">
                <a:extLst>
                  <a:ext uri="{FF2B5EF4-FFF2-40B4-BE49-F238E27FC236}">
                    <a16:creationId xmlns:a16="http://schemas.microsoft.com/office/drawing/2014/main" id="{A681FAB1-CA53-B181-69CA-03A473871E32}"/>
                  </a:ext>
                </a:extLst>
              </p:cNvPr>
              <p:cNvGrpSpPr>
                <a:grpSpLocks noGrp="1" noUngrp="1" noRot="1" noChangeAspect="1" noMove="1" noResize="1"/>
              </p:cNvGrpSpPr>
              <p:nvPr/>
            </p:nvGrpSpPr>
            <p:grpSpPr>
              <a:xfrm>
                <a:off x="-791398" y="-351420"/>
                <a:ext cx="13774796" cy="7956884"/>
                <a:chOff x="-791398" y="-351420"/>
                <a:chExt cx="13774796" cy="7956884"/>
              </a:xfrm>
            </p:grpSpPr>
            <p:pic>
              <p:nvPicPr>
                <p:cNvPr id="2" name="Bildobjekt 2">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02517" y="-132606"/>
                  <a:ext cx="3182753" cy="1790299"/>
                </a:xfrm>
                <a:prstGeom prst="rect">
                  <a:avLst/>
                </a:prstGeom>
                <a:ln w="3175">
                  <a:solidFill>
                    <a:prstClr val="ltGray"/>
                  </a:solidFill>
                </a:ln>
              </p:spPr>
            </p:pic>
            <p:pic>
              <p:nvPicPr>
                <p:cNvPr id="3" name="Bildobjekt 3">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04623" y="-132606"/>
                  <a:ext cx="3182753" cy="1790299"/>
                </a:xfrm>
                <a:prstGeom prst="rect">
                  <a:avLst/>
                </a:prstGeom>
                <a:ln w="3175">
                  <a:solidFill>
                    <a:prstClr val="ltGray"/>
                  </a:solidFill>
                </a:ln>
              </p:spPr>
            </p:pic>
            <p:pic>
              <p:nvPicPr>
                <p:cNvPr id="6" name="Bildobjekt 6">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806729" y="-132606"/>
                  <a:ext cx="3182753" cy="1790299"/>
                </a:xfrm>
                <a:prstGeom prst="rect">
                  <a:avLst/>
                </a:prstGeom>
                <a:ln w="3175">
                  <a:solidFill>
                    <a:prstClr val="ltGray"/>
                  </a:solidFill>
                </a:ln>
              </p:spPr>
            </p:pic>
            <p:pic>
              <p:nvPicPr>
                <p:cNvPr id="7" name="Bildobjekt 7">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02517" y="1777046"/>
                  <a:ext cx="3182753" cy="1790299"/>
                </a:xfrm>
                <a:prstGeom prst="rect">
                  <a:avLst/>
                </a:prstGeom>
                <a:ln w="3175">
                  <a:solidFill>
                    <a:prstClr val="ltGray"/>
                  </a:solidFill>
                </a:ln>
              </p:spPr>
            </p:pic>
            <p:pic>
              <p:nvPicPr>
                <p:cNvPr id="8" name="Bildobjekt 8">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04623" y="1777046"/>
                  <a:ext cx="3182753" cy="1790299"/>
                </a:xfrm>
                <a:prstGeom prst="rect">
                  <a:avLst/>
                </a:prstGeom>
                <a:ln w="3175">
                  <a:solidFill>
                    <a:prstClr val="ltGray"/>
                  </a:solidFill>
                </a:ln>
              </p:spPr>
            </p:pic>
            <p:pic>
              <p:nvPicPr>
                <p:cNvPr id="9" name="Bildobjekt 9">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806729" y="1777046"/>
                  <a:ext cx="3182753" cy="1790299"/>
                </a:xfrm>
                <a:prstGeom prst="rect">
                  <a:avLst/>
                </a:prstGeom>
                <a:ln w="3175">
                  <a:solidFill>
                    <a:prstClr val="ltGray"/>
                  </a:solidFill>
                </a:ln>
              </p:spPr>
            </p:pic>
            <p:pic>
              <p:nvPicPr>
                <p:cNvPr id="10" name="Bildobjekt 10">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1202517" y="3686698"/>
                  <a:ext cx="3182753" cy="1790299"/>
                </a:xfrm>
                <a:prstGeom prst="rect">
                  <a:avLst/>
                </a:prstGeom>
                <a:ln w="3175">
                  <a:solidFill>
                    <a:prstClr val="ltGray"/>
                  </a:solidFill>
                </a:ln>
              </p:spPr>
            </p:pic>
            <p:pic>
              <p:nvPicPr>
                <p:cNvPr id="11" name="Bildobjekt 11">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504623" y="3686698"/>
                  <a:ext cx="3182753" cy="1790299"/>
                </a:xfrm>
                <a:prstGeom prst="rect">
                  <a:avLst/>
                </a:prstGeom>
                <a:ln w="3175">
                  <a:solidFill>
                    <a:prstClr val="ltGray"/>
                  </a:solidFill>
                </a:ln>
              </p:spPr>
            </p:pic>
            <p:pic>
              <p:nvPicPr>
                <p:cNvPr id="12" name="Bildobjekt 12">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7806729" y="3686698"/>
                  <a:ext cx="3182753" cy="1790299"/>
                </a:xfrm>
                <a:prstGeom prst="rect">
                  <a:avLst/>
                </a:prstGeom>
                <a:ln w="3175">
                  <a:solidFill>
                    <a:prstClr val="ltGray"/>
                  </a:solidFill>
                </a:ln>
              </p:spPr>
            </p:pic>
            <p:pic>
              <p:nvPicPr>
                <p:cNvPr id="13" name="Bildobjekt 13">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202517" y="5596350"/>
                  <a:ext cx="3182753" cy="1790299"/>
                </a:xfrm>
                <a:prstGeom prst="rect">
                  <a:avLst/>
                </a:prstGeom>
                <a:ln w="3175">
                  <a:solidFill>
                    <a:prstClr val="ltGray"/>
                  </a:solidFill>
                </a:ln>
              </p:spPr>
            </p:pic>
          </p:grpSp>
        </mc:Fallback>
      </mc:AlternateContent>
      <p:sp>
        <p:nvSpPr>
          <p:cNvPr id="5" name="textruta 4">
            <a:hlinkClick r:id="rId22" action="ppaction://hlinksldjump"/>
            <a:extLst>
              <a:ext uri="{FF2B5EF4-FFF2-40B4-BE49-F238E27FC236}">
                <a16:creationId xmlns:a16="http://schemas.microsoft.com/office/drawing/2014/main" id="{F9E71660-7C91-329C-D151-EC24D7E4F0A6}"/>
              </a:ext>
            </a:extLst>
          </p:cNvPr>
          <p:cNvSpPr txBox="1"/>
          <p:nvPr/>
        </p:nvSpPr>
        <p:spPr>
          <a:xfrm>
            <a:off x="4547828" y="5651086"/>
            <a:ext cx="3132348" cy="1342310"/>
          </a:xfrm>
          <a:prstGeom prst="rect">
            <a:avLst/>
          </a:prstGeom>
          <a:noFill/>
        </p:spPr>
        <p:txBody>
          <a:bodyPr wrap="square" rtlCol="0" anchor="ctr">
            <a:noAutofit/>
          </a:bodyPr>
          <a:lstStyle/>
          <a:p>
            <a:pPr algn="ctr"/>
            <a:r>
              <a:rPr lang="sv-SE" sz="2400" dirty="0">
                <a:solidFill>
                  <a:schemeClr val="accent1">
                    <a:lumMod val="75000"/>
                  </a:schemeClr>
                </a:solidFill>
                <a:latin typeface="+mj-lt"/>
              </a:rPr>
              <a:t>PRINCIPER</a:t>
            </a:r>
          </a:p>
        </p:txBody>
      </p:sp>
    </p:spTree>
    <p:extLst>
      <p:ext uri="{BB962C8B-B14F-4D97-AF65-F5344CB8AC3E}">
        <p14:creationId xmlns:p14="http://schemas.microsoft.com/office/powerpoint/2010/main" val="344156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7DF3F66-B2B7-BBF9-05B2-1715CE4ACAD8}"/>
              </a:ext>
            </a:extLst>
          </p:cNvPr>
          <p:cNvSpPr>
            <a:spLocks noGrp="1"/>
          </p:cNvSpPr>
          <p:nvPr>
            <p:ph type="ctrTitle"/>
          </p:nvPr>
        </p:nvSpPr>
        <p:spPr/>
        <p:txBody>
          <a:bodyPr>
            <a:normAutofit/>
          </a:bodyPr>
          <a:lstStyle/>
          <a:p>
            <a:r>
              <a:rPr lang="sv-SE" sz="9600" dirty="0"/>
              <a:t>SMR-idén</a:t>
            </a:r>
          </a:p>
        </p:txBody>
      </p:sp>
      <p:sp>
        <p:nvSpPr>
          <p:cNvPr id="2" name="Rektangel 1">
            <a:hlinkClick r:id="rId2" action="ppaction://hlinksldjump"/>
            <a:extLst>
              <a:ext uri="{FF2B5EF4-FFF2-40B4-BE49-F238E27FC236}">
                <a16:creationId xmlns:a16="http://schemas.microsoft.com/office/drawing/2014/main" id="{387E7521-2569-14AF-ED3D-84B0173F702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6466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875421" y="341120"/>
            <a:ext cx="10410900" cy="71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6000" dirty="0"/>
              <a:t>Vad SMR går ut på</a:t>
            </a:r>
            <a:endParaRPr sz="6000" dirty="0"/>
          </a:p>
        </p:txBody>
      </p:sp>
      <p:grpSp>
        <p:nvGrpSpPr>
          <p:cNvPr id="192" name="Google Shape;192;p26"/>
          <p:cNvGrpSpPr/>
          <p:nvPr/>
        </p:nvGrpSpPr>
        <p:grpSpPr>
          <a:xfrm>
            <a:off x="3107668" y="1988840"/>
            <a:ext cx="5115251" cy="3744414"/>
            <a:chOff x="3107668" y="1988840"/>
            <a:chExt cx="5115251" cy="3744414"/>
          </a:xfrm>
        </p:grpSpPr>
        <p:pic>
          <p:nvPicPr>
            <p:cNvPr id="193" name="Google Shape;193;p26"/>
            <p:cNvPicPr preferRelativeResize="0"/>
            <p:nvPr/>
          </p:nvPicPr>
          <p:blipFill rotWithShape="1">
            <a:blip r:embed="rId3">
              <a:alphaModFix/>
            </a:blip>
            <a:srcRect/>
            <a:stretch/>
          </p:blipFill>
          <p:spPr>
            <a:xfrm>
              <a:off x="3107668" y="1988840"/>
              <a:ext cx="5115251" cy="3744414"/>
            </a:xfrm>
            <a:prstGeom prst="rect">
              <a:avLst/>
            </a:prstGeom>
            <a:noFill/>
            <a:ln>
              <a:noFill/>
            </a:ln>
          </p:spPr>
        </p:pic>
        <p:sp>
          <p:nvSpPr>
            <p:cNvPr id="194" name="Google Shape;194;p26"/>
            <p:cNvSpPr/>
            <p:nvPr/>
          </p:nvSpPr>
          <p:spPr>
            <a:xfrm>
              <a:off x="7788188" y="5013176"/>
              <a:ext cx="360000" cy="432000"/>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Nova Cond" panose="020B0506020202020204" pitchFamily="34" charset="0"/>
                <a:ea typeface="Corbel"/>
                <a:cs typeface="Corbel"/>
                <a:sym typeface="Corbel"/>
              </a:endParaRPr>
            </a:p>
          </p:txBody>
        </p:sp>
      </p:grpSp>
      <p:sp>
        <p:nvSpPr>
          <p:cNvPr id="195" name="Google Shape;195;p26"/>
          <p:cNvSpPr txBox="1"/>
          <p:nvPr/>
        </p:nvSpPr>
        <p:spPr>
          <a:xfrm>
            <a:off x="537275" y="3148675"/>
            <a:ext cx="2570400" cy="17547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600" dirty="0">
                <a:solidFill>
                  <a:srgbClr val="000000"/>
                </a:solidFill>
                <a:latin typeface="Arial" panose="020B0604020202020204" pitchFamily="34" charset="0"/>
                <a:cs typeface="Arial" panose="020B0604020202020204" pitchFamily="34" charset="0"/>
                <a:sym typeface="Arial"/>
              </a:rPr>
              <a:t>1 </a:t>
            </a:r>
            <a:r>
              <a:rPr lang="sv-SE" sz="3600" dirty="0" err="1">
                <a:solidFill>
                  <a:srgbClr val="000000"/>
                </a:solidFill>
                <a:latin typeface="Arial" panose="020B0604020202020204" pitchFamily="34" charset="0"/>
                <a:cs typeface="Arial" panose="020B0604020202020204" pitchFamily="34" charset="0"/>
                <a:sym typeface="Arial"/>
              </a:rPr>
              <a:t>Standardi</a:t>
            </a:r>
            <a:r>
              <a:rPr lang="sv-SE" sz="3600" dirty="0">
                <a:solidFill>
                  <a:srgbClr val="000000"/>
                </a:solidFill>
                <a:latin typeface="Arial" panose="020B0604020202020204" pitchFamily="34" charset="0"/>
                <a:cs typeface="Arial" panose="020B0604020202020204" pitchFamily="34" charset="0"/>
                <a:sym typeface="Arial"/>
              </a:rPr>
              <a:t>-</a:t>
            </a:r>
            <a:endParaRPr sz="3600" dirty="0">
              <a:solidFill>
                <a:srgbClr val="000000"/>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sv-SE" sz="3600" dirty="0" err="1">
                <a:solidFill>
                  <a:srgbClr val="000000"/>
                </a:solidFill>
                <a:latin typeface="Arial" panose="020B0604020202020204" pitchFamily="34" charset="0"/>
                <a:cs typeface="Arial" panose="020B0604020202020204" pitchFamily="34" charset="0"/>
                <a:sym typeface="Arial"/>
              </a:rPr>
              <a:t>s</a:t>
            </a:r>
            <a:r>
              <a:rPr lang="sv-SE" sz="3600" dirty="0" err="1">
                <a:latin typeface="Arial" panose="020B0604020202020204" pitchFamily="34" charset="0"/>
                <a:cs typeface="Arial" panose="020B0604020202020204" pitchFamily="34" charset="0"/>
              </a:rPr>
              <a:t>ering</a:t>
            </a:r>
            <a:endParaRPr sz="3600" dirty="0">
              <a:latin typeface="Arial" panose="020B0604020202020204" pitchFamily="34" charset="0"/>
              <a:cs typeface="Arial" panose="020B0604020202020204" pitchFamily="34" charset="0"/>
            </a:endParaRPr>
          </a:p>
        </p:txBody>
      </p:sp>
      <p:sp>
        <p:nvSpPr>
          <p:cNvPr id="196" name="Google Shape;196;p26"/>
          <p:cNvSpPr txBox="1"/>
          <p:nvPr/>
        </p:nvSpPr>
        <p:spPr>
          <a:xfrm>
            <a:off x="4253725" y="1342350"/>
            <a:ext cx="2943300" cy="646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600">
                <a:solidFill>
                  <a:srgbClr val="000000"/>
                </a:solidFill>
                <a:latin typeface="Arial" panose="020B0604020202020204" pitchFamily="34" charset="0"/>
                <a:cs typeface="Arial" panose="020B0604020202020204" pitchFamily="34" charset="0"/>
                <a:sym typeface="Arial"/>
              </a:rPr>
              <a:t>2 </a:t>
            </a:r>
            <a:r>
              <a:rPr lang="sv-SE" sz="3600">
                <a:latin typeface="Arial" panose="020B0604020202020204" pitchFamily="34" charset="0"/>
                <a:cs typeface="Arial" panose="020B0604020202020204" pitchFamily="34" charset="0"/>
              </a:rPr>
              <a:t>Förenkling</a:t>
            </a:r>
            <a:endParaRPr sz="3600">
              <a:latin typeface="Arial" panose="020B0604020202020204" pitchFamily="34" charset="0"/>
              <a:cs typeface="Arial" panose="020B0604020202020204" pitchFamily="34" charset="0"/>
            </a:endParaRPr>
          </a:p>
        </p:txBody>
      </p:sp>
      <p:sp>
        <p:nvSpPr>
          <p:cNvPr id="197" name="Google Shape;197;p26"/>
          <p:cNvSpPr txBox="1"/>
          <p:nvPr/>
        </p:nvSpPr>
        <p:spPr>
          <a:xfrm>
            <a:off x="8221250" y="2600900"/>
            <a:ext cx="3495900" cy="17547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3600" dirty="0">
                <a:solidFill>
                  <a:srgbClr val="000000"/>
                </a:solidFill>
                <a:latin typeface="Arial" panose="020B0604020202020204" pitchFamily="34" charset="0"/>
                <a:cs typeface="Arial" panose="020B0604020202020204" pitchFamily="34" charset="0"/>
                <a:sym typeface="Arial"/>
              </a:rPr>
              <a:t>3 </a:t>
            </a:r>
            <a:r>
              <a:rPr lang="sv-SE" sz="3600" dirty="0">
                <a:latin typeface="Arial" panose="020B0604020202020204" pitchFamily="34" charset="0"/>
                <a:cs typeface="Arial" panose="020B0604020202020204" pitchFamily="34" charset="0"/>
              </a:rPr>
              <a:t>Kort byggtid på förläggnings-</a:t>
            </a:r>
            <a:endParaRPr sz="36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sv-SE" sz="3600" dirty="0">
                <a:latin typeface="Arial" panose="020B0604020202020204" pitchFamily="34" charset="0"/>
                <a:cs typeface="Arial" panose="020B0604020202020204" pitchFamily="34" charset="0"/>
              </a:rPr>
              <a:t>platsen</a:t>
            </a:r>
            <a:endParaRPr sz="3600" dirty="0">
              <a:latin typeface="Arial" panose="020B0604020202020204" pitchFamily="34" charset="0"/>
              <a:cs typeface="Arial" panose="020B0604020202020204" pitchFamily="34" charset="0"/>
            </a:endParaRPr>
          </a:p>
        </p:txBody>
      </p:sp>
      <p:sp>
        <p:nvSpPr>
          <p:cNvPr id="198" name="Google Shape;198;p26"/>
          <p:cNvSpPr txBox="1"/>
          <p:nvPr/>
        </p:nvSpPr>
        <p:spPr>
          <a:xfrm>
            <a:off x="3504101" y="5733250"/>
            <a:ext cx="4391700" cy="646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600">
                <a:solidFill>
                  <a:srgbClr val="000000"/>
                </a:solidFill>
                <a:latin typeface="Arial" panose="020B0604020202020204" pitchFamily="34" charset="0"/>
                <a:cs typeface="Arial" panose="020B0604020202020204" pitchFamily="34" charset="0"/>
                <a:sym typeface="Arial"/>
              </a:rPr>
              <a:t>4 </a:t>
            </a:r>
            <a:r>
              <a:rPr lang="sv-SE" sz="3600">
                <a:latin typeface="Arial" panose="020B0604020202020204" pitchFamily="34" charset="0"/>
                <a:cs typeface="Arial" panose="020B0604020202020204" pitchFamily="34" charset="0"/>
              </a:rPr>
              <a:t>Repetitiva byggen</a:t>
            </a:r>
            <a:endParaRPr sz="3600">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6E0B6B44-81B6-8043-C12E-BEA659669AB6}"/>
              </a:ext>
            </a:extLst>
          </p:cNvPr>
          <p:cNvSpPr txBox="1"/>
          <p:nvPr/>
        </p:nvSpPr>
        <p:spPr>
          <a:xfrm>
            <a:off x="8776531" y="5907652"/>
            <a:ext cx="2701596" cy="369332"/>
          </a:xfrm>
          <a:prstGeom prst="rect">
            <a:avLst/>
          </a:prstGeom>
          <a:noFill/>
        </p:spPr>
        <p:txBody>
          <a:bodyPr wrap="square" rtlCol="0">
            <a:spAutoFit/>
          </a:bodyPr>
          <a:lstStyle/>
          <a:p>
            <a:pPr algn="l"/>
            <a:r>
              <a:rPr lang="sv-SE" sz="1800" dirty="0">
                <a:solidFill>
                  <a:schemeClr val="accent1">
                    <a:lumMod val="75000"/>
                  </a:schemeClr>
                </a:solidFill>
                <a:latin typeface="Arial Narrow" panose="020B0606020202030204" pitchFamily="34" charset="0"/>
              </a:rPr>
              <a:t>Mindre än 300 </a:t>
            </a:r>
            <a:r>
              <a:rPr lang="sv-SE" sz="1800" dirty="0" err="1">
                <a:solidFill>
                  <a:schemeClr val="accent1">
                    <a:lumMod val="75000"/>
                  </a:schemeClr>
                </a:solidFill>
                <a:latin typeface="Arial Narrow" panose="020B0606020202030204" pitchFamily="34" charset="0"/>
              </a:rPr>
              <a:t>MWe</a:t>
            </a:r>
            <a:r>
              <a:rPr lang="sv-SE" sz="1800" dirty="0">
                <a:solidFill>
                  <a:schemeClr val="accent1">
                    <a:lumMod val="75000"/>
                  </a:schemeClr>
                </a:solidFill>
                <a:latin typeface="Arial Narrow" panose="020B0606020202030204" pitchFamily="34" charset="0"/>
              </a:rPr>
              <a:t> uteffekt</a:t>
            </a:r>
          </a:p>
        </p:txBody>
      </p:sp>
      <p:sp>
        <p:nvSpPr>
          <p:cNvPr id="3" name="Rektangel 2">
            <a:hlinkClick r:id="rId4" action="ppaction://hlinksldjump"/>
            <a:extLst>
              <a:ext uri="{FF2B5EF4-FFF2-40B4-BE49-F238E27FC236}">
                <a16:creationId xmlns:a16="http://schemas.microsoft.com/office/drawing/2014/main" id="{AEDFB22F-3E15-BF80-3233-12A50B34D304}"/>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4159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2A26EE-A3ED-468B-77CA-0B367F4349DC}"/>
              </a:ext>
            </a:extLst>
          </p:cNvPr>
          <p:cNvSpPr>
            <a:spLocks noGrp="1"/>
          </p:cNvSpPr>
          <p:nvPr>
            <p:ph type="title"/>
          </p:nvPr>
        </p:nvSpPr>
        <p:spPr/>
        <p:txBody>
          <a:bodyPr/>
          <a:lstStyle/>
          <a:p>
            <a:r>
              <a:rPr lang="sv-SE" dirty="0"/>
              <a:t>Den första SMR-n – Sjösatt 1954</a:t>
            </a:r>
          </a:p>
        </p:txBody>
      </p:sp>
      <p:pic>
        <p:nvPicPr>
          <p:cNvPr id="5" name="Bildobjekt 4" descr="En bild som visar utomhus, byggnad, personer, folksamling&#10;&#10;Automatiskt genererad beskrivning">
            <a:extLst>
              <a:ext uri="{FF2B5EF4-FFF2-40B4-BE49-F238E27FC236}">
                <a16:creationId xmlns:a16="http://schemas.microsoft.com/office/drawing/2014/main" id="{4FE597A2-0FA2-22B3-9F4E-4EF5F0D87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455" y="1665288"/>
            <a:ext cx="5753824" cy="4643437"/>
          </a:xfrm>
          <a:prstGeom prst="rect">
            <a:avLst/>
          </a:prstGeom>
        </p:spPr>
      </p:pic>
      <p:pic>
        <p:nvPicPr>
          <p:cNvPr id="9" name="Bildobjekt 8" descr="En bild som visar vatten, utomhus, våg, kust&#10;&#10;Automatiskt genererad beskrivning">
            <a:extLst>
              <a:ext uri="{FF2B5EF4-FFF2-40B4-BE49-F238E27FC236}">
                <a16:creationId xmlns:a16="http://schemas.microsoft.com/office/drawing/2014/main" id="{B6227DBA-319D-8B02-81CE-06CF573CE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098" y="1665288"/>
            <a:ext cx="4525702" cy="3095860"/>
          </a:xfrm>
          <a:prstGeom prst="rect">
            <a:avLst/>
          </a:prstGeom>
        </p:spPr>
      </p:pic>
      <p:sp>
        <p:nvSpPr>
          <p:cNvPr id="10" name="textruta 9">
            <a:extLst>
              <a:ext uri="{FF2B5EF4-FFF2-40B4-BE49-F238E27FC236}">
                <a16:creationId xmlns:a16="http://schemas.microsoft.com/office/drawing/2014/main" id="{DC160E87-8216-20F4-BAF5-25213A88FCCB}"/>
              </a:ext>
            </a:extLst>
          </p:cNvPr>
          <p:cNvSpPr txBox="1"/>
          <p:nvPr/>
        </p:nvSpPr>
        <p:spPr>
          <a:xfrm>
            <a:off x="8652284" y="5229200"/>
            <a:ext cx="1507144" cy="369332"/>
          </a:xfrm>
          <a:prstGeom prst="rect">
            <a:avLst/>
          </a:prstGeom>
          <a:noFill/>
        </p:spPr>
        <p:txBody>
          <a:bodyPr wrap="none" rtlCol="0">
            <a:spAutoFit/>
          </a:bodyPr>
          <a:lstStyle/>
          <a:p>
            <a:r>
              <a:rPr lang="sv-SE" dirty="0"/>
              <a:t>I drift till 1980</a:t>
            </a:r>
          </a:p>
        </p:txBody>
      </p:sp>
      <p:sp>
        <p:nvSpPr>
          <p:cNvPr id="3" name="Rektangel 2">
            <a:hlinkClick r:id="rId4" action="ppaction://hlinksldjump"/>
            <a:extLst>
              <a:ext uri="{FF2B5EF4-FFF2-40B4-BE49-F238E27FC236}">
                <a16:creationId xmlns:a16="http://schemas.microsoft.com/office/drawing/2014/main" id="{B133D044-7881-DEA2-39FA-FDA9BD0F3ABB}"/>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19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19D3A-8D84-8903-7CA9-D36873246778}"/>
              </a:ext>
            </a:extLst>
          </p:cNvPr>
          <p:cNvSpPr>
            <a:spLocks noGrp="1"/>
          </p:cNvSpPr>
          <p:nvPr>
            <p:ph type="title"/>
          </p:nvPr>
        </p:nvSpPr>
        <p:spPr/>
        <p:txBody>
          <a:bodyPr/>
          <a:lstStyle/>
          <a:p>
            <a:r>
              <a:rPr lang="sv-SE" dirty="0"/>
              <a:t>OHIO ubåt – 18 </a:t>
            </a:r>
            <a:r>
              <a:rPr lang="sv-SE" dirty="0" err="1"/>
              <a:t>st</a:t>
            </a:r>
            <a:r>
              <a:rPr lang="sv-SE" dirty="0"/>
              <a:t> byggda</a:t>
            </a:r>
          </a:p>
        </p:txBody>
      </p:sp>
      <p:pic>
        <p:nvPicPr>
          <p:cNvPr id="11" name="Bildobjekt 10">
            <a:extLst>
              <a:ext uri="{FF2B5EF4-FFF2-40B4-BE49-F238E27FC236}">
                <a16:creationId xmlns:a16="http://schemas.microsoft.com/office/drawing/2014/main" id="{FD86DD2F-59C4-40F5-08E1-4CF237376F44}"/>
              </a:ext>
            </a:extLst>
          </p:cNvPr>
          <p:cNvPicPr>
            <a:picLocks noChangeAspect="1"/>
          </p:cNvPicPr>
          <p:nvPr/>
        </p:nvPicPr>
        <p:blipFill>
          <a:blip r:embed="rId2"/>
          <a:stretch>
            <a:fillRect/>
          </a:stretch>
        </p:blipFill>
        <p:spPr>
          <a:xfrm>
            <a:off x="3935152" y="5661248"/>
            <a:ext cx="4321696" cy="1049990"/>
          </a:xfrm>
          <a:prstGeom prst="rect">
            <a:avLst/>
          </a:prstGeom>
        </p:spPr>
      </p:pic>
      <p:pic>
        <p:nvPicPr>
          <p:cNvPr id="13" name="Bildobjekt 12">
            <a:extLst>
              <a:ext uri="{FF2B5EF4-FFF2-40B4-BE49-F238E27FC236}">
                <a16:creationId xmlns:a16="http://schemas.microsoft.com/office/drawing/2014/main" id="{B8AB166E-06A6-6646-14EF-1DBA37B29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1466410"/>
            <a:ext cx="10729192" cy="4130212"/>
          </a:xfrm>
          <a:prstGeom prst="rect">
            <a:avLst/>
          </a:prstGeom>
        </p:spPr>
      </p:pic>
      <p:sp>
        <p:nvSpPr>
          <p:cNvPr id="14" name="textruta 13">
            <a:extLst>
              <a:ext uri="{FF2B5EF4-FFF2-40B4-BE49-F238E27FC236}">
                <a16:creationId xmlns:a16="http://schemas.microsoft.com/office/drawing/2014/main" id="{C7291F9B-44B0-49D4-C35F-8D5ECE99C741}"/>
              </a:ext>
            </a:extLst>
          </p:cNvPr>
          <p:cNvSpPr txBox="1"/>
          <p:nvPr/>
        </p:nvSpPr>
        <p:spPr>
          <a:xfrm>
            <a:off x="843461" y="4581128"/>
            <a:ext cx="4032448" cy="923330"/>
          </a:xfrm>
          <a:prstGeom prst="rect">
            <a:avLst/>
          </a:prstGeom>
          <a:noFill/>
        </p:spPr>
        <p:txBody>
          <a:bodyPr wrap="square" rtlCol="0">
            <a:spAutoFit/>
          </a:bodyPr>
          <a:lstStyle/>
          <a:p>
            <a:r>
              <a:rPr lang="sv-SE" dirty="0">
                <a:solidFill>
                  <a:schemeClr val="bg1"/>
                </a:solidFill>
                <a:latin typeface="+mj-lt"/>
              </a:rPr>
              <a:t>Reaktor: 1 PWR 312 </a:t>
            </a:r>
            <a:r>
              <a:rPr lang="sv-SE" dirty="0" err="1">
                <a:solidFill>
                  <a:schemeClr val="bg1"/>
                </a:solidFill>
                <a:latin typeface="+mj-lt"/>
              </a:rPr>
              <a:t>MWt</a:t>
            </a:r>
            <a:r>
              <a:rPr lang="sv-SE" dirty="0">
                <a:solidFill>
                  <a:schemeClr val="bg1"/>
                </a:solidFill>
                <a:latin typeface="+mj-lt"/>
              </a:rPr>
              <a:t>. </a:t>
            </a:r>
          </a:p>
          <a:p>
            <a:r>
              <a:rPr lang="sv-SE" dirty="0">
                <a:solidFill>
                  <a:schemeClr val="bg1"/>
                </a:solidFill>
                <a:latin typeface="+mj-lt"/>
              </a:rPr>
              <a:t>2 ångturbiner, 45 MW till propelleraxel. </a:t>
            </a:r>
          </a:p>
          <a:p>
            <a:r>
              <a:rPr lang="sv-SE" dirty="0">
                <a:solidFill>
                  <a:schemeClr val="bg1"/>
                </a:solidFill>
                <a:latin typeface="+mj-lt"/>
              </a:rPr>
              <a:t>Bränslebyte en gång per livslängd. </a:t>
            </a:r>
          </a:p>
        </p:txBody>
      </p:sp>
      <p:sp>
        <p:nvSpPr>
          <p:cNvPr id="3" name="Rektangel 2">
            <a:hlinkClick r:id="rId4" action="ppaction://hlinksldjump"/>
            <a:extLst>
              <a:ext uri="{FF2B5EF4-FFF2-40B4-BE49-F238E27FC236}">
                <a16:creationId xmlns:a16="http://schemas.microsoft.com/office/drawing/2014/main" id="{B8B1F903-A941-2977-B807-BA3497F74E4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59436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2197B2-9C59-9C38-842E-520B748D09AA}"/>
              </a:ext>
            </a:extLst>
          </p:cNvPr>
          <p:cNvSpPr>
            <a:spLocks noGrp="1"/>
          </p:cNvSpPr>
          <p:nvPr>
            <p:ph type="title"/>
          </p:nvPr>
        </p:nvSpPr>
        <p:spPr/>
        <p:txBody>
          <a:bodyPr/>
          <a:lstStyle/>
          <a:p>
            <a:r>
              <a:rPr lang="sv-SE" dirty="0"/>
              <a:t>Så kör man en OHIO			Hangarfartyg</a:t>
            </a:r>
          </a:p>
        </p:txBody>
      </p:sp>
      <p:pic>
        <p:nvPicPr>
          <p:cNvPr id="5" name="Bildobjekt 4" descr="En bild som visar person, inomhus&#10;&#10;Automatiskt genererad beskrivning">
            <a:extLst>
              <a:ext uri="{FF2B5EF4-FFF2-40B4-BE49-F238E27FC236}">
                <a16:creationId xmlns:a16="http://schemas.microsoft.com/office/drawing/2014/main" id="{6240B8B9-9820-419A-616A-99F448905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66" y="1649340"/>
            <a:ext cx="6599281" cy="4697392"/>
          </a:xfrm>
          <a:prstGeom prst="rect">
            <a:avLst/>
          </a:prstGeom>
        </p:spPr>
      </p:pic>
      <p:pic>
        <p:nvPicPr>
          <p:cNvPr id="7" name="Bildobjekt 6">
            <a:extLst>
              <a:ext uri="{FF2B5EF4-FFF2-40B4-BE49-F238E27FC236}">
                <a16:creationId xmlns:a16="http://schemas.microsoft.com/office/drawing/2014/main" id="{45E0CF98-994C-4F66-098C-6BACCB487BCE}"/>
              </a:ext>
            </a:extLst>
          </p:cNvPr>
          <p:cNvPicPr>
            <a:picLocks noChangeAspect="1"/>
          </p:cNvPicPr>
          <p:nvPr/>
        </p:nvPicPr>
        <p:blipFill>
          <a:blip r:embed="rId3"/>
          <a:stretch>
            <a:fillRect/>
          </a:stretch>
        </p:blipFill>
        <p:spPr>
          <a:xfrm>
            <a:off x="7500155" y="1670414"/>
            <a:ext cx="4012893" cy="2406657"/>
          </a:xfrm>
          <a:prstGeom prst="rect">
            <a:avLst/>
          </a:prstGeom>
        </p:spPr>
      </p:pic>
      <p:sp>
        <p:nvSpPr>
          <p:cNvPr id="8" name="textruta 7">
            <a:extLst>
              <a:ext uri="{FF2B5EF4-FFF2-40B4-BE49-F238E27FC236}">
                <a16:creationId xmlns:a16="http://schemas.microsoft.com/office/drawing/2014/main" id="{8422F21B-EBC6-5586-D807-8B12798F9E16}"/>
              </a:ext>
            </a:extLst>
          </p:cNvPr>
          <p:cNvSpPr txBox="1"/>
          <p:nvPr/>
        </p:nvSpPr>
        <p:spPr>
          <a:xfrm>
            <a:off x="7644172" y="4257092"/>
            <a:ext cx="3924436" cy="1200329"/>
          </a:xfrm>
          <a:prstGeom prst="rect">
            <a:avLst/>
          </a:prstGeom>
          <a:noFill/>
        </p:spPr>
        <p:txBody>
          <a:bodyPr wrap="square" rtlCol="0">
            <a:spAutoFit/>
          </a:bodyPr>
          <a:lstStyle/>
          <a:p>
            <a:r>
              <a:rPr lang="sv-SE" dirty="0"/>
              <a:t>Gerald R. Ford-klassen:</a:t>
            </a:r>
          </a:p>
          <a:p>
            <a:pPr marL="285750" indent="-285750">
              <a:buFont typeface="Arial" panose="020B0604020202020204" pitchFamily="34" charset="0"/>
              <a:buChar char="•"/>
            </a:pPr>
            <a:r>
              <a:rPr lang="sv-SE" dirty="0"/>
              <a:t>2 reaktorer</a:t>
            </a:r>
          </a:p>
          <a:p>
            <a:pPr marL="285750" indent="-285750">
              <a:buFont typeface="Arial" panose="020B0604020202020204" pitchFamily="34" charset="0"/>
              <a:buChar char="•"/>
            </a:pPr>
            <a:r>
              <a:rPr lang="sv-SE" dirty="0" err="1"/>
              <a:t>Elgenerering</a:t>
            </a:r>
            <a:r>
              <a:rPr lang="sv-SE" dirty="0"/>
              <a:t> ombord: 300 MW</a:t>
            </a:r>
          </a:p>
          <a:p>
            <a:pPr marL="285750" indent="-285750">
              <a:buFont typeface="Arial" panose="020B0604020202020204" pitchFamily="34" charset="0"/>
              <a:buChar char="•"/>
            </a:pPr>
            <a:r>
              <a:rPr lang="sv-SE" dirty="0"/>
              <a:t>Kostar 17,1 GUSD</a:t>
            </a:r>
          </a:p>
        </p:txBody>
      </p:sp>
      <p:sp>
        <p:nvSpPr>
          <p:cNvPr id="3" name="Rektangel 2">
            <a:hlinkClick r:id="rId4" action="ppaction://hlinksldjump"/>
            <a:extLst>
              <a:ext uri="{FF2B5EF4-FFF2-40B4-BE49-F238E27FC236}">
                <a16:creationId xmlns:a16="http://schemas.microsoft.com/office/drawing/2014/main" id="{F39147F1-682B-0D5E-29D7-0B8AB5ED4E8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43218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5ED1D0-FAEE-54ED-872D-F7FDCBAD9F53}"/>
              </a:ext>
            </a:extLst>
          </p:cNvPr>
          <p:cNvSpPr>
            <a:spLocks noGrp="1"/>
          </p:cNvSpPr>
          <p:nvPr>
            <p:ph type="title"/>
          </p:nvPr>
        </p:nvSpPr>
        <p:spPr/>
        <p:txBody>
          <a:bodyPr/>
          <a:lstStyle/>
          <a:p>
            <a:r>
              <a:rPr lang="sv-SE" dirty="0"/>
              <a:t>En förnyelse?</a:t>
            </a:r>
          </a:p>
        </p:txBody>
      </p:sp>
      <p:pic>
        <p:nvPicPr>
          <p:cNvPr id="4" name="Bildobjekt 3" descr="En bild som visar vatten, utomhus, våg, kust&#10;&#10;Automatiskt genererad beskrivning">
            <a:extLst>
              <a:ext uri="{FF2B5EF4-FFF2-40B4-BE49-F238E27FC236}">
                <a16:creationId xmlns:a16="http://schemas.microsoft.com/office/drawing/2014/main" id="{3E1E447C-9F25-0511-5363-29B483455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18" y="1448780"/>
            <a:ext cx="3391934" cy="2320292"/>
          </a:xfrm>
          <a:prstGeom prst="rect">
            <a:avLst/>
          </a:prstGeom>
        </p:spPr>
      </p:pic>
      <p:pic>
        <p:nvPicPr>
          <p:cNvPr id="5" name="Bildobjekt 4" descr="En bild som visar text, utomhus&#10;&#10;Automatiskt genererad beskrivning">
            <a:extLst>
              <a:ext uri="{FF2B5EF4-FFF2-40B4-BE49-F238E27FC236}">
                <a16:creationId xmlns:a16="http://schemas.microsoft.com/office/drawing/2014/main" id="{F805734C-A650-8A97-E374-7FB32307CCF2}"/>
              </a:ext>
            </a:extLst>
          </p:cNvPr>
          <p:cNvPicPr>
            <a:picLocks noChangeAspect="1"/>
          </p:cNvPicPr>
          <p:nvPr/>
        </p:nvPicPr>
        <p:blipFill>
          <a:blip r:embed="rId3"/>
          <a:stretch>
            <a:fillRect/>
          </a:stretch>
        </p:blipFill>
        <p:spPr>
          <a:xfrm>
            <a:off x="8392541" y="1448780"/>
            <a:ext cx="2960043" cy="2320292"/>
          </a:xfrm>
          <a:prstGeom prst="rect">
            <a:avLst/>
          </a:prstGeom>
        </p:spPr>
      </p:pic>
      <p:sp>
        <p:nvSpPr>
          <p:cNvPr id="6" name="textruta 5">
            <a:extLst>
              <a:ext uri="{FF2B5EF4-FFF2-40B4-BE49-F238E27FC236}">
                <a16:creationId xmlns:a16="http://schemas.microsoft.com/office/drawing/2014/main" id="{044370C6-8068-7728-56F4-A2E234383340}"/>
              </a:ext>
            </a:extLst>
          </p:cNvPr>
          <p:cNvSpPr txBox="1"/>
          <p:nvPr/>
        </p:nvSpPr>
        <p:spPr>
          <a:xfrm>
            <a:off x="4410723" y="1484300"/>
            <a:ext cx="3816424" cy="2246769"/>
          </a:xfrm>
          <a:prstGeom prst="rect">
            <a:avLst/>
          </a:prstGeom>
          <a:noFill/>
        </p:spPr>
        <p:txBody>
          <a:bodyPr wrap="square" rtlCol="0">
            <a:spAutoFit/>
          </a:bodyPr>
          <a:lstStyle/>
          <a:p>
            <a:r>
              <a:rPr lang="sv-SE" sz="2800" dirty="0" err="1">
                <a:solidFill>
                  <a:schemeClr val="accent1">
                    <a:lumMod val="75000"/>
                  </a:schemeClr>
                </a:solidFill>
                <a:latin typeface="+mj-lt"/>
              </a:rPr>
              <a:t>Nautilus</a:t>
            </a:r>
            <a:r>
              <a:rPr lang="sv-SE" sz="2800" dirty="0">
                <a:solidFill>
                  <a:schemeClr val="accent1">
                    <a:lumMod val="75000"/>
                  </a:schemeClr>
                </a:solidFill>
                <a:latin typeface="+mj-lt"/>
              </a:rPr>
              <a:t> lilla tryckvattenreaktor blev basen för första anläggningen i USA: Shippingport. </a:t>
            </a:r>
          </a:p>
        </p:txBody>
      </p:sp>
      <p:pic>
        <p:nvPicPr>
          <p:cNvPr id="7" name="Picture 2">
            <a:extLst>
              <a:ext uri="{FF2B5EF4-FFF2-40B4-BE49-F238E27FC236}">
                <a16:creationId xmlns:a16="http://schemas.microsoft.com/office/drawing/2014/main" id="{D892B8AD-76FD-44AB-9A64-244A61D0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248" y="3800292"/>
            <a:ext cx="2984648" cy="263395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64;p18">
            <a:extLst>
              <a:ext uri="{FF2B5EF4-FFF2-40B4-BE49-F238E27FC236}">
                <a16:creationId xmlns:a16="http://schemas.microsoft.com/office/drawing/2014/main" id="{174003D5-BCBD-BAB2-F895-A0C8D8D185C3}"/>
              </a:ext>
            </a:extLst>
          </p:cNvPr>
          <p:cNvPicPr preferRelativeResize="0"/>
          <p:nvPr/>
        </p:nvPicPr>
        <p:blipFill rotWithShape="1">
          <a:blip r:embed="rId5">
            <a:alphaModFix/>
          </a:blip>
          <a:srcRect/>
          <a:stretch/>
        </p:blipFill>
        <p:spPr>
          <a:xfrm>
            <a:off x="839788" y="3945074"/>
            <a:ext cx="4140088" cy="2220874"/>
          </a:xfrm>
          <a:prstGeom prst="rect">
            <a:avLst/>
          </a:prstGeom>
          <a:noFill/>
          <a:ln>
            <a:noFill/>
          </a:ln>
        </p:spPr>
      </p:pic>
      <p:pic>
        <p:nvPicPr>
          <p:cNvPr id="9" name="Google Shape;252;p17">
            <a:extLst>
              <a:ext uri="{FF2B5EF4-FFF2-40B4-BE49-F238E27FC236}">
                <a16:creationId xmlns:a16="http://schemas.microsoft.com/office/drawing/2014/main" id="{E206E2D8-70BB-7A50-8331-87E7BBD5DE78}"/>
              </a:ext>
            </a:extLst>
          </p:cNvPr>
          <p:cNvPicPr preferRelativeResize="0"/>
          <p:nvPr/>
        </p:nvPicPr>
        <p:blipFill rotWithShape="1">
          <a:blip r:embed="rId6">
            <a:alphaModFix/>
          </a:blip>
          <a:srcRect/>
          <a:stretch/>
        </p:blipFill>
        <p:spPr>
          <a:xfrm>
            <a:off x="5023694" y="3945074"/>
            <a:ext cx="960284" cy="2220874"/>
          </a:xfrm>
          <a:prstGeom prst="rect">
            <a:avLst/>
          </a:prstGeom>
          <a:noFill/>
          <a:ln>
            <a:noFill/>
          </a:ln>
        </p:spPr>
      </p:pic>
      <p:sp>
        <p:nvSpPr>
          <p:cNvPr id="10" name="Google Shape;253;p17">
            <a:extLst>
              <a:ext uri="{FF2B5EF4-FFF2-40B4-BE49-F238E27FC236}">
                <a16:creationId xmlns:a16="http://schemas.microsoft.com/office/drawing/2014/main" id="{B341F246-D19A-C42A-216D-122E29856A19}"/>
              </a:ext>
            </a:extLst>
          </p:cNvPr>
          <p:cNvSpPr/>
          <p:nvPr/>
        </p:nvSpPr>
        <p:spPr>
          <a:xfrm>
            <a:off x="5800435" y="7823936"/>
            <a:ext cx="386711" cy="12222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100">
                <a:solidFill>
                  <a:srgbClr val="222B42"/>
                </a:solidFill>
                <a:latin typeface="Arial"/>
                <a:ea typeface="Arial"/>
                <a:cs typeface="Arial"/>
                <a:sym typeface="Arial"/>
              </a:rPr>
              <a:t>15 ft (4.6 m)</a:t>
            </a:r>
            <a:endParaRPr sz="1000">
              <a:solidFill>
                <a:srgbClr val="222B42"/>
              </a:solidFill>
              <a:latin typeface="Arial"/>
              <a:ea typeface="Arial"/>
              <a:cs typeface="Arial"/>
              <a:sym typeface="Arial"/>
            </a:endParaRPr>
          </a:p>
        </p:txBody>
      </p:sp>
      <p:cxnSp>
        <p:nvCxnSpPr>
          <p:cNvPr id="12" name="Koppling: böjd 11">
            <a:extLst>
              <a:ext uri="{FF2B5EF4-FFF2-40B4-BE49-F238E27FC236}">
                <a16:creationId xmlns:a16="http://schemas.microsoft.com/office/drawing/2014/main" id="{7A0C134F-9DEF-00AC-A1EF-50CD43C16ED7}"/>
              </a:ext>
            </a:extLst>
          </p:cNvPr>
          <p:cNvCxnSpPr>
            <a:cxnSpLocks/>
            <a:stCxn id="9" idx="2"/>
          </p:cNvCxnSpPr>
          <p:nvPr/>
        </p:nvCxnSpPr>
        <p:spPr>
          <a:xfrm rot="5400000" flipH="1">
            <a:off x="4395440" y="5057552"/>
            <a:ext cx="900744" cy="1316048"/>
          </a:xfrm>
          <a:prstGeom prst="curvedConnector4">
            <a:avLst>
              <a:gd name="adj1" fmla="val -25379"/>
              <a:gd name="adj2" fmla="val 6824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F775E4F-39A6-76DA-584E-82CCDCC6F5F9}"/>
              </a:ext>
            </a:extLst>
          </p:cNvPr>
          <p:cNvSpPr txBox="1"/>
          <p:nvPr/>
        </p:nvSpPr>
        <p:spPr>
          <a:xfrm>
            <a:off x="6096001" y="3800292"/>
            <a:ext cx="2296540" cy="1815882"/>
          </a:xfrm>
          <a:prstGeom prst="rect">
            <a:avLst/>
          </a:prstGeom>
          <a:noFill/>
        </p:spPr>
        <p:txBody>
          <a:bodyPr wrap="square" rtlCol="0">
            <a:spAutoFit/>
          </a:bodyPr>
          <a:lstStyle/>
          <a:p>
            <a:r>
              <a:rPr lang="sv-SE" sz="2800" dirty="0">
                <a:solidFill>
                  <a:schemeClr val="accent1">
                    <a:lumMod val="75000"/>
                  </a:schemeClr>
                </a:solidFill>
                <a:latin typeface="+mj-lt"/>
              </a:rPr>
              <a:t>Blev 1 700 </a:t>
            </a:r>
            <a:r>
              <a:rPr lang="sv-SE" sz="2800" dirty="0" err="1">
                <a:solidFill>
                  <a:schemeClr val="accent1">
                    <a:lumMod val="75000"/>
                  </a:schemeClr>
                </a:solidFill>
                <a:latin typeface="+mj-lt"/>
              </a:rPr>
              <a:t>MW</a:t>
            </a:r>
            <a:r>
              <a:rPr lang="sv-SE" sz="2800" baseline="-25000" dirty="0" err="1">
                <a:solidFill>
                  <a:schemeClr val="accent1">
                    <a:lumMod val="75000"/>
                  </a:schemeClr>
                </a:solidFill>
                <a:latin typeface="+mj-lt"/>
              </a:rPr>
              <a:t>e</a:t>
            </a:r>
            <a:r>
              <a:rPr lang="sv-SE" sz="2800" dirty="0">
                <a:solidFill>
                  <a:schemeClr val="accent1">
                    <a:lumMod val="75000"/>
                  </a:schemeClr>
                </a:solidFill>
                <a:latin typeface="+mj-lt"/>
              </a:rPr>
              <a:t> &amp; maximal-</a:t>
            </a:r>
            <a:r>
              <a:rPr lang="sv-SE" sz="2800" dirty="0" err="1">
                <a:solidFill>
                  <a:schemeClr val="accent1">
                    <a:lumMod val="75000"/>
                  </a:schemeClr>
                </a:solidFill>
                <a:latin typeface="+mj-lt"/>
              </a:rPr>
              <a:t>apparatiserad</a:t>
            </a:r>
            <a:r>
              <a:rPr lang="sv-SE" sz="2800" dirty="0">
                <a:solidFill>
                  <a:schemeClr val="accent1">
                    <a:lumMod val="75000"/>
                  </a:schemeClr>
                </a:solidFill>
                <a:latin typeface="+mj-lt"/>
              </a:rPr>
              <a:t>.</a:t>
            </a:r>
          </a:p>
        </p:txBody>
      </p:sp>
      <p:sp>
        <p:nvSpPr>
          <p:cNvPr id="20" name="textruta 19">
            <a:extLst>
              <a:ext uri="{FF2B5EF4-FFF2-40B4-BE49-F238E27FC236}">
                <a16:creationId xmlns:a16="http://schemas.microsoft.com/office/drawing/2014/main" id="{9AA34B4C-2331-B38A-CDAE-AF4B97213ADE}"/>
              </a:ext>
            </a:extLst>
          </p:cNvPr>
          <p:cNvSpPr txBox="1"/>
          <p:nvPr/>
        </p:nvSpPr>
        <p:spPr>
          <a:xfrm>
            <a:off x="6096000" y="5655877"/>
            <a:ext cx="2231876" cy="954107"/>
          </a:xfrm>
          <a:prstGeom prst="rect">
            <a:avLst/>
          </a:prstGeom>
          <a:noFill/>
        </p:spPr>
        <p:txBody>
          <a:bodyPr wrap="square">
            <a:spAutoFit/>
          </a:bodyPr>
          <a:lstStyle/>
          <a:p>
            <a:r>
              <a:rPr lang="sv-SE" sz="2800" dirty="0">
                <a:solidFill>
                  <a:schemeClr val="accent1">
                    <a:lumMod val="75000"/>
                  </a:schemeClr>
                </a:solidFill>
                <a:latin typeface="+mj-lt"/>
              </a:rPr>
              <a:t>Och nu små igen! </a:t>
            </a:r>
          </a:p>
        </p:txBody>
      </p:sp>
      <p:sp>
        <p:nvSpPr>
          <p:cNvPr id="3" name="Rektangel 2">
            <a:hlinkClick r:id="rId7" action="ppaction://hlinksldjump"/>
            <a:extLst>
              <a:ext uri="{FF2B5EF4-FFF2-40B4-BE49-F238E27FC236}">
                <a16:creationId xmlns:a16="http://schemas.microsoft.com/office/drawing/2014/main" id="{7BA93F6E-1472-A762-E8EB-5F9D91E41C36}"/>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915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484548-63CE-C206-68E5-AB04678C3B4C}"/>
              </a:ext>
            </a:extLst>
          </p:cNvPr>
          <p:cNvSpPr>
            <a:spLocks noGrp="1"/>
          </p:cNvSpPr>
          <p:nvPr>
            <p:ph type="title"/>
          </p:nvPr>
        </p:nvSpPr>
        <p:spPr/>
        <p:txBody>
          <a:bodyPr>
            <a:normAutofit/>
          </a:bodyPr>
          <a:lstStyle/>
          <a:p>
            <a:r>
              <a:rPr lang="sv-SE" dirty="0"/>
              <a:t>Små </a:t>
            </a:r>
            <a:r>
              <a:rPr lang="sv-SE" dirty="0" err="1"/>
              <a:t>Modulära</a:t>
            </a:r>
            <a:r>
              <a:rPr lang="sv-SE" dirty="0"/>
              <a:t> Reaktorer – En indelning</a:t>
            </a:r>
          </a:p>
        </p:txBody>
      </p:sp>
      <p:sp>
        <p:nvSpPr>
          <p:cNvPr id="4" name="textruta 3">
            <a:extLst>
              <a:ext uri="{FF2B5EF4-FFF2-40B4-BE49-F238E27FC236}">
                <a16:creationId xmlns:a16="http://schemas.microsoft.com/office/drawing/2014/main" id="{4A1C1382-9445-0617-CC27-C6F9DBBC1DC0}"/>
              </a:ext>
            </a:extLst>
          </p:cNvPr>
          <p:cNvSpPr txBox="1"/>
          <p:nvPr/>
        </p:nvSpPr>
        <p:spPr>
          <a:xfrm>
            <a:off x="839788" y="1484784"/>
            <a:ext cx="10512425" cy="2800767"/>
          </a:xfrm>
          <a:prstGeom prst="rect">
            <a:avLst/>
          </a:prstGeom>
          <a:noFill/>
        </p:spPr>
        <p:txBody>
          <a:bodyPr wrap="square" rtlCol="0">
            <a:spAutoFit/>
          </a:bodyPr>
          <a:lstStyle/>
          <a:p>
            <a:pPr marL="514350" indent="-514350">
              <a:buClr>
                <a:schemeClr val="accent2">
                  <a:lumMod val="75000"/>
                </a:schemeClr>
              </a:buClr>
              <a:buFont typeface="+mj-lt"/>
              <a:buAutoNum type="arabicParenR"/>
            </a:pPr>
            <a:r>
              <a:rPr lang="sv-SE" sz="3200" dirty="0">
                <a:latin typeface="+mj-lt"/>
              </a:rPr>
              <a:t>Vatten som energibärare</a:t>
            </a:r>
          </a:p>
          <a:p>
            <a:pPr marL="914400" lvl="1" indent="-457200">
              <a:buClr>
                <a:schemeClr val="accent1">
                  <a:lumMod val="75000"/>
                </a:schemeClr>
              </a:buClr>
              <a:buFont typeface="Arial" panose="020B0604020202020204" pitchFamily="34" charset="0"/>
              <a:buChar char="•"/>
            </a:pPr>
            <a:r>
              <a:rPr lang="sv-SE" sz="3200" dirty="0">
                <a:latin typeface="+mj-lt"/>
              </a:rPr>
              <a:t>Som de stora fast mindre och förenklade</a:t>
            </a:r>
          </a:p>
          <a:p>
            <a:pPr marL="1257300" lvl="2" indent="-342900">
              <a:buClr>
                <a:schemeClr val="accent1">
                  <a:lumMod val="60000"/>
                  <a:lumOff val="40000"/>
                </a:schemeClr>
              </a:buClr>
              <a:buFont typeface="Wingdings" panose="05000000000000000000" pitchFamily="2" charset="2"/>
              <a:buChar char="§"/>
            </a:pPr>
            <a:r>
              <a:rPr lang="sv-SE" sz="2400" dirty="0">
                <a:latin typeface="+mj-lt"/>
              </a:rPr>
              <a:t>Kan byggas i fabrik och transporteras till förläggningen</a:t>
            </a:r>
          </a:p>
          <a:p>
            <a:pPr marL="914400" lvl="1" indent="-457200">
              <a:buClr>
                <a:schemeClr val="accent1">
                  <a:lumMod val="75000"/>
                </a:schemeClr>
              </a:buClr>
              <a:buFont typeface="Arial" panose="020B0604020202020204" pitchFamily="34" charset="0"/>
              <a:buChar char="•"/>
            </a:pPr>
            <a:r>
              <a:rPr lang="sv-SE" sz="3200" dirty="0">
                <a:latin typeface="+mj-lt"/>
              </a:rPr>
              <a:t>Samma principer som de stora och omkonstruerade för att bli kompakta</a:t>
            </a:r>
          </a:p>
          <a:p>
            <a:pPr marL="1371600" lvl="2" indent="-457200">
              <a:buClr>
                <a:schemeClr val="accent1">
                  <a:lumMod val="60000"/>
                  <a:lumOff val="40000"/>
                </a:schemeClr>
              </a:buClr>
              <a:buFont typeface="Wingdings" panose="05000000000000000000" pitchFamily="2" charset="2"/>
              <a:buChar char="§"/>
            </a:pPr>
            <a:r>
              <a:rPr lang="sv-SE" sz="2400" dirty="0">
                <a:latin typeface="+mj-lt"/>
              </a:rPr>
              <a:t>Nya ånggeneratorer, färre pumpar, passiv säkerhet, ny typ av inneslutning</a:t>
            </a:r>
            <a:endParaRPr lang="sv-SE" sz="3200" dirty="0">
              <a:latin typeface="+mj-lt"/>
            </a:endParaRPr>
          </a:p>
        </p:txBody>
      </p:sp>
      <p:sp>
        <p:nvSpPr>
          <p:cNvPr id="5" name="textruta 4">
            <a:extLst>
              <a:ext uri="{FF2B5EF4-FFF2-40B4-BE49-F238E27FC236}">
                <a16:creationId xmlns:a16="http://schemas.microsoft.com/office/drawing/2014/main" id="{ADAF4964-A3B9-5B16-71EC-8A61AF5299E5}"/>
              </a:ext>
            </a:extLst>
          </p:cNvPr>
          <p:cNvSpPr txBox="1"/>
          <p:nvPr/>
        </p:nvSpPr>
        <p:spPr>
          <a:xfrm>
            <a:off x="838200" y="4175889"/>
            <a:ext cx="10512425" cy="584775"/>
          </a:xfrm>
          <a:prstGeom prst="rect">
            <a:avLst/>
          </a:prstGeom>
          <a:noFill/>
        </p:spPr>
        <p:txBody>
          <a:bodyPr wrap="square" rtlCol="0">
            <a:spAutoFit/>
          </a:bodyPr>
          <a:lstStyle/>
          <a:p>
            <a:pPr marL="514350" indent="-514350">
              <a:buClr>
                <a:schemeClr val="accent2">
                  <a:lumMod val="75000"/>
                </a:schemeClr>
              </a:buClr>
              <a:buFont typeface="+mj-lt"/>
              <a:buAutoNum type="arabicParenR" startAt="2"/>
            </a:pPr>
            <a:r>
              <a:rPr lang="sv-SE" sz="3200" dirty="0">
                <a:latin typeface="+mj-lt"/>
              </a:rPr>
              <a:t>Bly, natrium eller salter som energibärare</a:t>
            </a:r>
          </a:p>
        </p:txBody>
      </p:sp>
      <p:sp>
        <p:nvSpPr>
          <p:cNvPr id="6" name="textruta 5">
            <a:extLst>
              <a:ext uri="{FF2B5EF4-FFF2-40B4-BE49-F238E27FC236}">
                <a16:creationId xmlns:a16="http://schemas.microsoft.com/office/drawing/2014/main" id="{CBE364D7-889C-2CCA-EABA-F4F6FCD9BB50}"/>
              </a:ext>
            </a:extLst>
          </p:cNvPr>
          <p:cNvSpPr txBox="1"/>
          <p:nvPr/>
        </p:nvSpPr>
        <p:spPr>
          <a:xfrm>
            <a:off x="833294" y="4719820"/>
            <a:ext cx="10512425" cy="584775"/>
          </a:xfrm>
          <a:prstGeom prst="rect">
            <a:avLst/>
          </a:prstGeom>
          <a:noFill/>
        </p:spPr>
        <p:txBody>
          <a:bodyPr wrap="square" rtlCol="0">
            <a:spAutoFit/>
          </a:bodyPr>
          <a:lstStyle/>
          <a:p>
            <a:pPr marL="514350" indent="-514350">
              <a:buClr>
                <a:schemeClr val="accent2">
                  <a:lumMod val="75000"/>
                </a:schemeClr>
              </a:buClr>
              <a:buFont typeface="+mj-lt"/>
              <a:buAutoNum type="arabicParenR" startAt="3"/>
            </a:pPr>
            <a:r>
              <a:rPr lang="sv-SE" sz="3200" dirty="0">
                <a:latin typeface="+mj-lt"/>
              </a:rPr>
              <a:t>Gas som energibärare</a:t>
            </a:r>
          </a:p>
        </p:txBody>
      </p:sp>
      <p:sp>
        <p:nvSpPr>
          <p:cNvPr id="7" name="textruta 6">
            <a:extLst>
              <a:ext uri="{FF2B5EF4-FFF2-40B4-BE49-F238E27FC236}">
                <a16:creationId xmlns:a16="http://schemas.microsoft.com/office/drawing/2014/main" id="{025CFBFF-A8D0-F411-3CBE-6DF5A20B1520}"/>
              </a:ext>
            </a:extLst>
          </p:cNvPr>
          <p:cNvSpPr txBox="1"/>
          <p:nvPr/>
        </p:nvSpPr>
        <p:spPr>
          <a:xfrm>
            <a:off x="828388" y="5263751"/>
            <a:ext cx="10512425" cy="1077218"/>
          </a:xfrm>
          <a:prstGeom prst="rect">
            <a:avLst/>
          </a:prstGeom>
          <a:noFill/>
        </p:spPr>
        <p:txBody>
          <a:bodyPr wrap="square" rtlCol="0">
            <a:spAutoFit/>
          </a:bodyPr>
          <a:lstStyle/>
          <a:p>
            <a:pPr marL="514350" indent="-514350">
              <a:buClr>
                <a:schemeClr val="accent2">
                  <a:lumMod val="75000"/>
                </a:schemeClr>
              </a:buClr>
              <a:buFont typeface="+mj-lt"/>
              <a:buAutoNum type="arabicParenR" startAt="4"/>
            </a:pPr>
            <a:r>
              <a:rPr lang="sv-SE" sz="3200" dirty="0">
                <a:latin typeface="+mj-lt"/>
              </a:rPr>
              <a:t>Andra bränslen &amp; grunder – kulformat, flytande, snabb reaktor – termisk reaktor </a:t>
            </a:r>
          </a:p>
        </p:txBody>
      </p:sp>
      <p:sp>
        <p:nvSpPr>
          <p:cNvPr id="3" name="Rektangel 2">
            <a:hlinkClick r:id="rId2" action="ppaction://hlinksldjump"/>
            <a:extLst>
              <a:ext uri="{FF2B5EF4-FFF2-40B4-BE49-F238E27FC236}">
                <a16:creationId xmlns:a16="http://schemas.microsoft.com/office/drawing/2014/main" id="{6A863BB0-8712-60B1-134F-055B3CBAD8FD}"/>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20915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484548-63CE-C206-68E5-AB04678C3B4C}"/>
              </a:ext>
            </a:extLst>
          </p:cNvPr>
          <p:cNvSpPr>
            <a:spLocks noGrp="1"/>
          </p:cNvSpPr>
          <p:nvPr>
            <p:ph type="title"/>
          </p:nvPr>
        </p:nvSpPr>
        <p:spPr>
          <a:xfrm>
            <a:off x="838200" y="224644"/>
            <a:ext cx="10910428" cy="1083655"/>
          </a:xfrm>
        </p:spPr>
        <p:txBody>
          <a:bodyPr>
            <a:normAutofit/>
          </a:bodyPr>
          <a:lstStyle/>
          <a:p>
            <a:r>
              <a:rPr lang="sv-SE" dirty="0"/>
              <a:t>Små </a:t>
            </a:r>
            <a:r>
              <a:rPr lang="sv-SE" dirty="0" err="1"/>
              <a:t>Modulära</a:t>
            </a:r>
            <a:r>
              <a:rPr lang="sv-SE" dirty="0"/>
              <a:t> Reaktorer – En annan indelning</a:t>
            </a:r>
          </a:p>
        </p:txBody>
      </p:sp>
      <p:sp>
        <p:nvSpPr>
          <p:cNvPr id="4" name="textruta 3">
            <a:extLst>
              <a:ext uri="{FF2B5EF4-FFF2-40B4-BE49-F238E27FC236}">
                <a16:creationId xmlns:a16="http://schemas.microsoft.com/office/drawing/2014/main" id="{4A1C1382-9445-0617-CC27-C6F9DBBC1DC0}"/>
              </a:ext>
            </a:extLst>
          </p:cNvPr>
          <p:cNvSpPr txBox="1"/>
          <p:nvPr/>
        </p:nvSpPr>
        <p:spPr>
          <a:xfrm>
            <a:off x="839788" y="1665288"/>
            <a:ext cx="11232876" cy="1077218"/>
          </a:xfrm>
          <a:prstGeom prst="rect">
            <a:avLst/>
          </a:prstGeom>
          <a:noFill/>
        </p:spPr>
        <p:txBody>
          <a:bodyPr wrap="square" rtlCol="0">
            <a:spAutoFit/>
          </a:bodyPr>
          <a:lstStyle/>
          <a:p>
            <a:pPr marL="514350" indent="-514350">
              <a:buClr>
                <a:schemeClr val="accent2">
                  <a:lumMod val="75000"/>
                </a:schemeClr>
              </a:buClr>
              <a:buFont typeface="+mj-lt"/>
              <a:buAutoNum type="arabicParenR"/>
            </a:pPr>
            <a:r>
              <a:rPr lang="sv-SE" sz="3200" dirty="0">
                <a:latin typeface="+mj-lt"/>
              </a:rPr>
              <a:t>Landbaserade</a:t>
            </a:r>
          </a:p>
          <a:p>
            <a:pPr marL="914400" lvl="1" indent="-457200">
              <a:buClr>
                <a:schemeClr val="accent1">
                  <a:lumMod val="75000"/>
                </a:schemeClr>
              </a:buClr>
              <a:buFont typeface="Arial" panose="020B0604020202020204" pitchFamily="34" charset="0"/>
              <a:buChar char="•"/>
            </a:pPr>
            <a:r>
              <a:rPr lang="sv-SE" sz="3200" dirty="0">
                <a:latin typeface="+mj-lt"/>
              </a:rPr>
              <a:t>Byggs i fabrik – sätts samman vid permanent förläggningsplats</a:t>
            </a:r>
          </a:p>
        </p:txBody>
      </p:sp>
      <p:sp>
        <p:nvSpPr>
          <p:cNvPr id="5" name="textruta 4">
            <a:extLst>
              <a:ext uri="{FF2B5EF4-FFF2-40B4-BE49-F238E27FC236}">
                <a16:creationId xmlns:a16="http://schemas.microsoft.com/office/drawing/2014/main" id="{ADAF4964-A3B9-5B16-71EC-8A61AF5299E5}"/>
              </a:ext>
            </a:extLst>
          </p:cNvPr>
          <p:cNvSpPr txBox="1"/>
          <p:nvPr/>
        </p:nvSpPr>
        <p:spPr>
          <a:xfrm>
            <a:off x="853258" y="2844225"/>
            <a:ext cx="10512425" cy="1077218"/>
          </a:xfrm>
          <a:prstGeom prst="rect">
            <a:avLst/>
          </a:prstGeom>
          <a:noFill/>
        </p:spPr>
        <p:txBody>
          <a:bodyPr wrap="square" rtlCol="0">
            <a:spAutoFit/>
          </a:bodyPr>
          <a:lstStyle/>
          <a:p>
            <a:pPr marL="514350" indent="-514350">
              <a:buClr>
                <a:schemeClr val="accent2">
                  <a:lumMod val="75000"/>
                </a:schemeClr>
              </a:buClr>
              <a:buFont typeface="+mj-lt"/>
              <a:buAutoNum type="arabicParenR" startAt="2"/>
            </a:pPr>
            <a:r>
              <a:rPr lang="sv-SE" sz="3200" dirty="0">
                <a:latin typeface="+mj-lt"/>
              </a:rPr>
              <a:t>Pråmbaserade</a:t>
            </a:r>
          </a:p>
          <a:p>
            <a:pPr marL="971550" lvl="1" indent="-514350">
              <a:buClr>
                <a:schemeClr val="accent2">
                  <a:lumMod val="75000"/>
                </a:schemeClr>
              </a:buClr>
              <a:buFont typeface="Arial" panose="020B0604020202020204" pitchFamily="34" charset="0"/>
              <a:buChar char="•"/>
            </a:pPr>
            <a:r>
              <a:rPr lang="sv-SE" sz="3200" dirty="0">
                <a:latin typeface="+mj-lt"/>
              </a:rPr>
              <a:t>Byggs färdiga i fabrik och bogseras till plats</a:t>
            </a:r>
          </a:p>
        </p:txBody>
      </p:sp>
      <p:sp>
        <p:nvSpPr>
          <p:cNvPr id="6" name="textruta 5">
            <a:extLst>
              <a:ext uri="{FF2B5EF4-FFF2-40B4-BE49-F238E27FC236}">
                <a16:creationId xmlns:a16="http://schemas.microsoft.com/office/drawing/2014/main" id="{CBE364D7-889C-2CCA-EABA-F4F6FCD9BB50}"/>
              </a:ext>
            </a:extLst>
          </p:cNvPr>
          <p:cNvSpPr txBox="1"/>
          <p:nvPr/>
        </p:nvSpPr>
        <p:spPr>
          <a:xfrm>
            <a:off x="828388" y="3921443"/>
            <a:ext cx="10512425" cy="2062103"/>
          </a:xfrm>
          <a:prstGeom prst="rect">
            <a:avLst/>
          </a:prstGeom>
          <a:noFill/>
        </p:spPr>
        <p:txBody>
          <a:bodyPr wrap="square" rtlCol="0">
            <a:spAutoFit/>
          </a:bodyPr>
          <a:lstStyle/>
          <a:p>
            <a:pPr marL="514350" indent="-514350">
              <a:buClr>
                <a:schemeClr val="accent2">
                  <a:lumMod val="75000"/>
                </a:schemeClr>
              </a:buClr>
              <a:buFont typeface="+mj-lt"/>
              <a:buAutoNum type="arabicParenR" startAt="3"/>
            </a:pPr>
            <a:r>
              <a:rPr lang="sv-SE" sz="3200" dirty="0">
                <a:latin typeface="+mj-lt"/>
              </a:rPr>
              <a:t>Havsförlagda</a:t>
            </a:r>
          </a:p>
          <a:p>
            <a:pPr marL="971550" lvl="1" indent="-514350">
              <a:buClr>
                <a:schemeClr val="accent2">
                  <a:lumMod val="75000"/>
                </a:schemeClr>
              </a:buClr>
              <a:buFont typeface="Arial" panose="020B0604020202020204" pitchFamily="34" charset="0"/>
              <a:buChar char="•"/>
            </a:pPr>
            <a:r>
              <a:rPr lang="sv-SE" sz="3200" dirty="0">
                <a:latin typeface="+mj-lt"/>
              </a:rPr>
              <a:t>Byggs i fabrik – sätts samman vid fast förläggningsplats till havs</a:t>
            </a:r>
          </a:p>
          <a:p>
            <a:pPr marL="514350" indent="-514350">
              <a:buClr>
                <a:schemeClr val="accent2">
                  <a:lumMod val="75000"/>
                </a:schemeClr>
              </a:buClr>
              <a:buFont typeface="+mj-lt"/>
              <a:buAutoNum type="arabicParenR" startAt="3"/>
            </a:pPr>
            <a:endParaRPr lang="sv-SE" sz="3200" dirty="0">
              <a:latin typeface="+mj-lt"/>
            </a:endParaRPr>
          </a:p>
        </p:txBody>
      </p:sp>
      <p:sp>
        <p:nvSpPr>
          <p:cNvPr id="7" name="textruta 6">
            <a:extLst>
              <a:ext uri="{FF2B5EF4-FFF2-40B4-BE49-F238E27FC236}">
                <a16:creationId xmlns:a16="http://schemas.microsoft.com/office/drawing/2014/main" id="{025CFBFF-A8D0-F411-3CBE-6DF5A20B1520}"/>
              </a:ext>
            </a:extLst>
          </p:cNvPr>
          <p:cNvSpPr txBox="1"/>
          <p:nvPr/>
        </p:nvSpPr>
        <p:spPr>
          <a:xfrm>
            <a:off x="828388" y="5444255"/>
            <a:ext cx="10512425" cy="1077218"/>
          </a:xfrm>
          <a:prstGeom prst="rect">
            <a:avLst/>
          </a:prstGeom>
          <a:noFill/>
        </p:spPr>
        <p:txBody>
          <a:bodyPr wrap="square" rtlCol="0">
            <a:spAutoFit/>
          </a:bodyPr>
          <a:lstStyle/>
          <a:p>
            <a:pPr marL="514350" indent="-514350">
              <a:buClr>
                <a:schemeClr val="accent2">
                  <a:lumMod val="75000"/>
                </a:schemeClr>
              </a:buClr>
              <a:buFont typeface="+mj-lt"/>
              <a:buAutoNum type="arabicParenR" startAt="4"/>
            </a:pPr>
            <a:r>
              <a:rPr lang="sv-SE" sz="3200" dirty="0">
                <a:latin typeface="+mj-lt"/>
              </a:rPr>
              <a:t>Byggs färdiga i fabrik och transporteras till plats med minimal infrastruktur</a:t>
            </a:r>
          </a:p>
        </p:txBody>
      </p:sp>
      <p:sp>
        <p:nvSpPr>
          <p:cNvPr id="3" name="Rektangel 2">
            <a:hlinkClick r:id="rId2" action="ppaction://hlinksldjump"/>
            <a:extLst>
              <a:ext uri="{FF2B5EF4-FFF2-40B4-BE49-F238E27FC236}">
                <a16:creationId xmlns:a16="http://schemas.microsoft.com/office/drawing/2014/main" id="{1D031E16-8AB8-381E-47AC-6BEC75D883EC}"/>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3668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7DF3F66-B2B7-BBF9-05B2-1715CE4ACAD8}"/>
              </a:ext>
            </a:extLst>
          </p:cNvPr>
          <p:cNvSpPr>
            <a:spLocks noGrp="1"/>
          </p:cNvSpPr>
          <p:nvPr>
            <p:ph type="ctrTitle"/>
          </p:nvPr>
        </p:nvSpPr>
        <p:spPr>
          <a:xfrm>
            <a:off x="1524000" y="1844824"/>
            <a:ext cx="9144000" cy="2387600"/>
          </a:xfrm>
        </p:spPr>
        <p:txBody>
          <a:bodyPr>
            <a:normAutofit fontScale="90000"/>
          </a:bodyPr>
          <a:lstStyle/>
          <a:p>
            <a:r>
              <a:rPr lang="sv-SE" sz="9600" dirty="0"/>
              <a:t>Hur får man en SMR?</a:t>
            </a:r>
          </a:p>
        </p:txBody>
      </p:sp>
      <p:sp>
        <p:nvSpPr>
          <p:cNvPr id="2" name="Rektangel 1">
            <a:hlinkClick r:id="rId2" action="ppaction://hlinksldjump"/>
            <a:extLst>
              <a:ext uri="{FF2B5EF4-FFF2-40B4-BE49-F238E27FC236}">
                <a16:creationId xmlns:a16="http://schemas.microsoft.com/office/drawing/2014/main" id="{1947B32B-B8FB-0FEA-3727-3CDF6F5908EB}"/>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892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188F05-CB37-E8AE-9393-C0A49BD30D8C}"/>
              </a:ext>
            </a:extLst>
          </p:cNvPr>
          <p:cNvSpPr>
            <a:spLocks noGrp="1"/>
          </p:cNvSpPr>
          <p:nvPr>
            <p:ph type="title"/>
          </p:nvPr>
        </p:nvSpPr>
        <p:spPr/>
        <p:txBody>
          <a:bodyPr/>
          <a:lstStyle/>
          <a:p>
            <a:r>
              <a:rPr lang="sv-SE" dirty="0"/>
              <a:t>En stor tryckvattenreaktor</a:t>
            </a:r>
          </a:p>
        </p:txBody>
      </p:sp>
      <p:pic>
        <p:nvPicPr>
          <p:cNvPr id="12" name="Bildobjekt 11">
            <a:extLst>
              <a:ext uri="{FF2B5EF4-FFF2-40B4-BE49-F238E27FC236}">
                <a16:creationId xmlns:a16="http://schemas.microsoft.com/office/drawing/2014/main" id="{E1CCECB2-A817-74ED-0321-3AF1F1C24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736" y="1067883"/>
            <a:ext cx="2979756" cy="4609529"/>
          </a:xfrm>
          <a:prstGeom prst="rect">
            <a:avLst/>
          </a:prstGeom>
        </p:spPr>
      </p:pic>
      <p:pic>
        <p:nvPicPr>
          <p:cNvPr id="14" name="Bildobjekt 13">
            <a:extLst>
              <a:ext uri="{FF2B5EF4-FFF2-40B4-BE49-F238E27FC236}">
                <a16:creationId xmlns:a16="http://schemas.microsoft.com/office/drawing/2014/main" id="{C769454C-10C1-8C91-CAC4-540069CA8239}"/>
              </a:ext>
            </a:extLst>
          </p:cNvPr>
          <p:cNvPicPr>
            <a:picLocks noChangeAspect="1"/>
          </p:cNvPicPr>
          <p:nvPr/>
        </p:nvPicPr>
        <p:blipFill>
          <a:blip r:embed="rId3"/>
          <a:stretch>
            <a:fillRect/>
          </a:stretch>
        </p:blipFill>
        <p:spPr>
          <a:xfrm>
            <a:off x="911424" y="1676550"/>
            <a:ext cx="9456420" cy="4297680"/>
          </a:xfrm>
          <a:prstGeom prst="rect">
            <a:avLst/>
          </a:prstGeom>
        </p:spPr>
      </p:pic>
      <p:sp>
        <p:nvSpPr>
          <p:cNvPr id="3" name="Rektangel 2">
            <a:hlinkClick r:id="rId4" action="ppaction://hlinksldjump"/>
            <a:extLst>
              <a:ext uri="{FF2B5EF4-FFF2-40B4-BE49-F238E27FC236}">
                <a16:creationId xmlns:a16="http://schemas.microsoft.com/office/drawing/2014/main" id="{975FE368-A4A1-86D8-388F-F22F6DFC4632}"/>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27431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ABF4F4-1967-212A-3F3C-222C6D34766E}"/>
              </a:ext>
            </a:extLst>
          </p:cNvPr>
          <p:cNvSpPr>
            <a:spLocks noGrp="1"/>
          </p:cNvSpPr>
          <p:nvPr>
            <p:ph type="ctrTitle"/>
          </p:nvPr>
        </p:nvSpPr>
        <p:spPr/>
        <p:txBody>
          <a:bodyPr>
            <a:normAutofit/>
          </a:bodyPr>
          <a:lstStyle/>
          <a:p>
            <a:r>
              <a:rPr lang="sv-SE" sz="9600" dirty="0"/>
              <a:t>Drivkrafter</a:t>
            </a:r>
          </a:p>
        </p:txBody>
      </p:sp>
    </p:spTree>
    <p:extLst>
      <p:ext uri="{BB962C8B-B14F-4D97-AF65-F5344CB8AC3E}">
        <p14:creationId xmlns:p14="http://schemas.microsoft.com/office/powerpoint/2010/main" val="505190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188F05-CB37-E8AE-9393-C0A49BD30D8C}"/>
              </a:ext>
            </a:extLst>
          </p:cNvPr>
          <p:cNvSpPr>
            <a:spLocks noGrp="1"/>
          </p:cNvSpPr>
          <p:nvPr>
            <p:ph type="title"/>
          </p:nvPr>
        </p:nvSpPr>
        <p:spPr/>
        <p:txBody>
          <a:bodyPr/>
          <a:lstStyle/>
          <a:p>
            <a:r>
              <a:rPr lang="sv-SE" dirty="0"/>
              <a:t>Blir en SMR</a:t>
            </a:r>
          </a:p>
        </p:txBody>
      </p:sp>
      <p:pic>
        <p:nvPicPr>
          <p:cNvPr id="12" name="Bildobjekt 11">
            <a:extLst>
              <a:ext uri="{FF2B5EF4-FFF2-40B4-BE49-F238E27FC236}">
                <a16:creationId xmlns:a16="http://schemas.microsoft.com/office/drawing/2014/main" id="{E1CCECB2-A817-74ED-0321-3AF1F1C24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817" y="281668"/>
            <a:ext cx="3896094" cy="6027057"/>
          </a:xfrm>
          <a:prstGeom prst="rect">
            <a:avLst/>
          </a:prstGeom>
        </p:spPr>
      </p:pic>
      <p:pic>
        <p:nvPicPr>
          <p:cNvPr id="14" name="Bildobjekt 13">
            <a:extLst>
              <a:ext uri="{FF2B5EF4-FFF2-40B4-BE49-F238E27FC236}">
                <a16:creationId xmlns:a16="http://schemas.microsoft.com/office/drawing/2014/main" id="{C769454C-10C1-8C91-CAC4-540069CA8239}"/>
              </a:ext>
            </a:extLst>
          </p:cNvPr>
          <p:cNvPicPr>
            <a:picLocks noChangeAspect="1"/>
          </p:cNvPicPr>
          <p:nvPr/>
        </p:nvPicPr>
        <p:blipFill>
          <a:blip r:embed="rId3"/>
          <a:stretch>
            <a:fillRect/>
          </a:stretch>
        </p:blipFill>
        <p:spPr>
          <a:xfrm>
            <a:off x="173292" y="1676594"/>
            <a:ext cx="6074120" cy="2760518"/>
          </a:xfrm>
          <a:prstGeom prst="rect">
            <a:avLst/>
          </a:prstGeom>
        </p:spPr>
      </p:pic>
      <p:sp>
        <p:nvSpPr>
          <p:cNvPr id="9" name="Frihandsfigur: Form 8">
            <a:extLst>
              <a:ext uri="{FF2B5EF4-FFF2-40B4-BE49-F238E27FC236}">
                <a16:creationId xmlns:a16="http://schemas.microsoft.com/office/drawing/2014/main" id="{3294EF7E-603B-142E-1C09-6CC7D562C261}"/>
              </a:ext>
            </a:extLst>
          </p:cNvPr>
          <p:cNvSpPr/>
          <p:nvPr/>
        </p:nvSpPr>
        <p:spPr>
          <a:xfrm>
            <a:off x="4841507" y="1338554"/>
            <a:ext cx="3955984" cy="1000385"/>
          </a:xfrm>
          <a:custGeom>
            <a:avLst/>
            <a:gdLst>
              <a:gd name="connsiteX0" fmla="*/ 0 w 3955984"/>
              <a:gd name="connsiteY0" fmla="*/ 451745 h 1000385"/>
              <a:gd name="connsiteX1" fmla="*/ 837398 w 3955984"/>
              <a:gd name="connsiteY1" fmla="*/ 18608 h 1000385"/>
              <a:gd name="connsiteX2" fmla="*/ 2367815 w 3955984"/>
              <a:gd name="connsiteY2" fmla="*/ 172612 h 1000385"/>
              <a:gd name="connsiteX3" fmla="*/ 3955984 w 3955984"/>
              <a:gd name="connsiteY3" fmla="*/ 1000385 h 1000385"/>
            </a:gdLst>
            <a:ahLst/>
            <a:cxnLst>
              <a:cxn ang="0">
                <a:pos x="connsiteX0" y="connsiteY0"/>
              </a:cxn>
              <a:cxn ang="0">
                <a:pos x="connsiteX1" y="connsiteY1"/>
              </a:cxn>
              <a:cxn ang="0">
                <a:pos x="connsiteX2" y="connsiteY2"/>
              </a:cxn>
              <a:cxn ang="0">
                <a:pos x="connsiteX3" y="connsiteY3"/>
              </a:cxn>
            </a:cxnLst>
            <a:rect l="l" t="t" r="r" b="b"/>
            <a:pathLst>
              <a:path w="3955984" h="1000385">
                <a:moveTo>
                  <a:pt x="0" y="451745"/>
                </a:moveTo>
                <a:cubicBezTo>
                  <a:pt x="221381" y="258437"/>
                  <a:pt x="442762" y="65130"/>
                  <a:pt x="837398" y="18608"/>
                </a:cubicBezTo>
                <a:cubicBezTo>
                  <a:pt x="1232034" y="-27914"/>
                  <a:pt x="1848051" y="8983"/>
                  <a:pt x="2367815" y="172612"/>
                </a:cubicBezTo>
                <a:cubicBezTo>
                  <a:pt x="2887579" y="336241"/>
                  <a:pt x="3421781" y="668313"/>
                  <a:pt x="3955984" y="1000385"/>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ihandsfigur: Form 9">
            <a:extLst>
              <a:ext uri="{FF2B5EF4-FFF2-40B4-BE49-F238E27FC236}">
                <a16:creationId xmlns:a16="http://schemas.microsoft.com/office/drawing/2014/main" id="{2620D0AC-57C5-D568-1C7B-E08600A4569A}"/>
              </a:ext>
            </a:extLst>
          </p:cNvPr>
          <p:cNvSpPr/>
          <p:nvPr/>
        </p:nvSpPr>
        <p:spPr>
          <a:xfrm>
            <a:off x="6014367" y="2610614"/>
            <a:ext cx="2637918" cy="818386"/>
          </a:xfrm>
          <a:custGeom>
            <a:avLst/>
            <a:gdLst>
              <a:gd name="connsiteX0" fmla="*/ 0 w 3955984"/>
              <a:gd name="connsiteY0" fmla="*/ 451745 h 1000385"/>
              <a:gd name="connsiteX1" fmla="*/ 837398 w 3955984"/>
              <a:gd name="connsiteY1" fmla="*/ 18608 h 1000385"/>
              <a:gd name="connsiteX2" fmla="*/ 2367815 w 3955984"/>
              <a:gd name="connsiteY2" fmla="*/ 172612 h 1000385"/>
              <a:gd name="connsiteX3" fmla="*/ 3955984 w 3955984"/>
              <a:gd name="connsiteY3" fmla="*/ 1000385 h 1000385"/>
              <a:gd name="connsiteX0" fmla="*/ 0 w 3970473"/>
              <a:gd name="connsiteY0" fmla="*/ 31047 h 1731741"/>
              <a:gd name="connsiteX1" fmla="*/ 851887 w 3970473"/>
              <a:gd name="connsiteY1" fmla="*/ 749964 h 1731741"/>
              <a:gd name="connsiteX2" fmla="*/ 2382304 w 3970473"/>
              <a:gd name="connsiteY2" fmla="*/ 903968 h 1731741"/>
              <a:gd name="connsiteX3" fmla="*/ 3970473 w 3970473"/>
              <a:gd name="connsiteY3" fmla="*/ 1731741 h 1731741"/>
              <a:gd name="connsiteX0" fmla="*/ 0 w 3970473"/>
              <a:gd name="connsiteY0" fmla="*/ 61115 h 1761809"/>
              <a:gd name="connsiteX1" fmla="*/ 1025737 w 3970473"/>
              <a:gd name="connsiteY1" fmla="*/ 327438 h 1761809"/>
              <a:gd name="connsiteX2" fmla="*/ 2382304 w 3970473"/>
              <a:gd name="connsiteY2" fmla="*/ 934036 h 1761809"/>
              <a:gd name="connsiteX3" fmla="*/ 3970473 w 3970473"/>
              <a:gd name="connsiteY3" fmla="*/ 1761809 h 1761809"/>
              <a:gd name="connsiteX0" fmla="*/ 0 w 3970473"/>
              <a:gd name="connsiteY0" fmla="*/ 48473 h 1749167"/>
              <a:gd name="connsiteX1" fmla="*/ 1358949 w 3970473"/>
              <a:gd name="connsiteY1" fmla="*/ 438231 h 1749167"/>
              <a:gd name="connsiteX2" fmla="*/ 2382304 w 3970473"/>
              <a:gd name="connsiteY2" fmla="*/ 921394 h 1749167"/>
              <a:gd name="connsiteX3" fmla="*/ 3970473 w 3970473"/>
              <a:gd name="connsiteY3" fmla="*/ 1749167 h 1749167"/>
            </a:gdLst>
            <a:ahLst/>
            <a:cxnLst>
              <a:cxn ang="0">
                <a:pos x="connsiteX0" y="connsiteY0"/>
              </a:cxn>
              <a:cxn ang="0">
                <a:pos x="connsiteX1" y="connsiteY1"/>
              </a:cxn>
              <a:cxn ang="0">
                <a:pos x="connsiteX2" y="connsiteY2"/>
              </a:cxn>
              <a:cxn ang="0">
                <a:pos x="connsiteX3" y="connsiteY3"/>
              </a:cxn>
            </a:cxnLst>
            <a:rect l="l" t="t" r="r" b="b"/>
            <a:pathLst>
              <a:path w="3970473" h="1749167">
                <a:moveTo>
                  <a:pt x="0" y="48473"/>
                </a:moveTo>
                <a:cubicBezTo>
                  <a:pt x="221381" y="-144835"/>
                  <a:pt x="961898" y="292744"/>
                  <a:pt x="1358949" y="438231"/>
                </a:cubicBezTo>
                <a:cubicBezTo>
                  <a:pt x="1756000" y="583718"/>
                  <a:pt x="1862540" y="757765"/>
                  <a:pt x="2382304" y="921394"/>
                </a:cubicBezTo>
                <a:cubicBezTo>
                  <a:pt x="2902068" y="1085023"/>
                  <a:pt x="3436270" y="1417095"/>
                  <a:pt x="3970473" y="1749167"/>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rihandsfigur: Form 10">
            <a:extLst>
              <a:ext uri="{FF2B5EF4-FFF2-40B4-BE49-F238E27FC236}">
                <a16:creationId xmlns:a16="http://schemas.microsoft.com/office/drawing/2014/main" id="{AA52F853-DCD5-5609-76BD-A314F7BE9E2D}"/>
              </a:ext>
            </a:extLst>
          </p:cNvPr>
          <p:cNvSpPr/>
          <p:nvPr/>
        </p:nvSpPr>
        <p:spPr>
          <a:xfrm>
            <a:off x="5109593" y="4059921"/>
            <a:ext cx="3773699" cy="1131505"/>
          </a:xfrm>
          <a:custGeom>
            <a:avLst/>
            <a:gdLst>
              <a:gd name="connsiteX0" fmla="*/ 0 w 3955984"/>
              <a:gd name="connsiteY0" fmla="*/ 451745 h 1000385"/>
              <a:gd name="connsiteX1" fmla="*/ 837398 w 3955984"/>
              <a:gd name="connsiteY1" fmla="*/ 18608 h 1000385"/>
              <a:gd name="connsiteX2" fmla="*/ 2367815 w 3955984"/>
              <a:gd name="connsiteY2" fmla="*/ 172612 h 1000385"/>
              <a:gd name="connsiteX3" fmla="*/ 3955984 w 3955984"/>
              <a:gd name="connsiteY3" fmla="*/ 1000385 h 1000385"/>
              <a:gd name="connsiteX0" fmla="*/ 0 w 3970473"/>
              <a:gd name="connsiteY0" fmla="*/ 31047 h 1731741"/>
              <a:gd name="connsiteX1" fmla="*/ 851887 w 3970473"/>
              <a:gd name="connsiteY1" fmla="*/ 749964 h 1731741"/>
              <a:gd name="connsiteX2" fmla="*/ 2382304 w 3970473"/>
              <a:gd name="connsiteY2" fmla="*/ 903968 h 1731741"/>
              <a:gd name="connsiteX3" fmla="*/ 3970473 w 3970473"/>
              <a:gd name="connsiteY3" fmla="*/ 1731741 h 1731741"/>
              <a:gd name="connsiteX0" fmla="*/ 0 w 3970473"/>
              <a:gd name="connsiteY0" fmla="*/ 61115 h 1761809"/>
              <a:gd name="connsiteX1" fmla="*/ 1025737 w 3970473"/>
              <a:gd name="connsiteY1" fmla="*/ 327438 h 1761809"/>
              <a:gd name="connsiteX2" fmla="*/ 2382304 w 3970473"/>
              <a:gd name="connsiteY2" fmla="*/ 934036 h 1761809"/>
              <a:gd name="connsiteX3" fmla="*/ 3970473 w 3970473"/>
              <a:gd name="connsiteY3" fmla="*/ 1761809 h 1761809"/>
              <a:gd name="connsiteX0" fmla="*/ 0 w 3970473"/>
              <a:gd name="connsiteY0" fmla="*/ 48473 h 1749167"/>
              <a:gd name="connsiteX1" fmla="*/ 1358949 w 3970473"/>
              <a:gd name="connsiteY1" fmla="*/ 438231 h 1749167"/>
              <a:gd name="connsiteX2" fmla="*/ 2382304 w 3970473"/>
              <a:gd name="connsiteY2" fmla="*/ 921394 h 1749167"/>
              <a:gd name="connsiteX3" fmla="*/ 3970473 w 3970473"/>
              <a:gd name="connsiteY3" fmla="*/ 1749167 h 1749167"/>
              <a:gd name="connsiteX0" fmla="*/ 0 w 5288834"/>
              <a:gd name="connsiteY0" fmla="*/ 22534 h 2525555"/>
              <a:gd name="connsiteX1" fmla="*/ 2677310 w 5288834"/>
              <a:gd name="connsiteY1" fmla="*/ 1214619 h 2525555"/>
              <a:gd name="connsiteX2" fmla="*/ 3700665 w 5288834"/>
              <a:gd name="connsiteY2" fmla="*/ 1697782 h 2525555"/>
              <a:gd name="connsiteX3" fmla="*/ 5288834 w 5288834"/>
              <a:gd name="connsiteY3" fmla="*/ 2525555 h 2525555"/>
              <a:gd name="connsiteX0" fmla="*/ 0 w 5636535"/>
              <a:gd name="connsiteY0" fmla="*/ 22534 h 2340404"/>
              <a:gd name="connsiteX1" fmla="*/ 2677310 w 5636535"/>
              <a:gd name="connsiteY1" fmla="*/ 1214619 h 2340404"/>
              <a:gd name="connsiteX2" fmla="*/ 3700665 w 5636535"/>
              <a:gd name="connsiteY2" fmla="*/ 1697782 h 2340404"/>
              <a:gd name="connsiteX3" fmla="*/ 5636535 w 5636535"/>
              <a:gd name="connsiteY3" fmla="*/ 2340404 h 2340404"/>
              <a:gd name="connsiteX0" fmla="*/ 0 w 5636535"/>
              <a:gd name="connsiteY0" fmla="*/ 25935 h 2343805"/>
              <a:gd name="connsiteX1" fmla="*/ 1605236 w 5636535"/>
              <a:gd name="connsiteY1" fmla="*/ 1053441 h 2343805"/>
              <a:gd name="connsiteX2" fmla="*/ 3700665 w 5636535"/>
              <a:gd name="connsiteY2" fmla="*/ 1701183 h 2343805"/>
              <a:gd name="connsiteX3" fmla="*/ 5636535 w 5636535"/>
              <a:gd name="connsiteY3" fmla="*/ 2343805 h 2343805"/>
              <a:gd name="connsiteX0" fmla="*/ 0 w 5679998"/>
              <a:gd name="connsiteY0" fmla="*/ 24391 h 2424551"/>
              <a:gd name="connsiteX1" fmla="*/ 1648699 w 5679998"/>
              <a:gd name="connsiteY1" fmla="*/ 1134187 h 2424551"/>
              <a:gd name="connsiteX2" fmla="*/ 3744128 w 5679998"/>
              <a:gd name="connsiteY2" fmla="*/ 1781929 h 2424551"/>
              <a:gd name="connsiteX3" fmla="*/ 5679998 w 5679998"/>
              <a:gd name="connsiteY3" fmla="*/ 2424551 h 2424551"/>
              <a:gd name="connsiteX0" fmla="*/ 0 w 5679998"/>
              <a:gd name="connsiteY0" fmla="*/ 17310 h 2417470"/>
              <a:gd name="connsiteX1" fmla="*/ 1489336 w 5679998"/>
              <a:gd name="connsiteY1" fmla="*/ 1600272 h 2417470"/>
              <a:gd name="connsiteX2" fmla="*/ 3744128 w 5679998"/>
              <a:gd name="connsiteY2" fmla="*/ 1774848 h 2417470"/>
              <a:gd name="connsiteX3" fmla="*/ 5679998 w 5679998"/>
              <a:gd name="connsiteY3" fmla="*/ 2417470 h 2417470"/>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9 h 2418408"/>
              <a:gd name="connsiteX1" fmla="*/ 1489336 w 5679998"/>
              <a:gd name="connsiteY1" fmla="*/ 1601210 h 2418408"/>
              <a:gd name="connsiteX2" fmla="*/ 3729641 w 5679998"/>
              <a:gd name="connsiteY2" fmla="*/ 2290097 h 2418408"/>
              <a:gd name="connsiteX3" fmla="*/ 5679998 w 5679998"/>
              <a:gd name="connsiteY3" fmla="*/ 2418408 h 2418408"/>
            </a:gdLst>
            <a:ahLst/>
            <a:cxnLst>
              <a:cxn ang="0">
                <a:pos x="connsiteX0" y="connsiteY0"/>
              </a:cxn>
              <a:cxn ang="0">
                <a:pos x="connsiteX1" y="connsiteY1"/>
              </a:cxn>
              <a:cxn ang="0">
                <a:pos x="connsiteX2" y="connsiteY2"/>
              </a:cxn>
              <a:cxn ang="0">
                <a:pos x="connsiteX3" y="connsiteY3"/>
              </a:cxn>
            </a:cxnLst>
            <a:rect l="l" t="t" r="r" b="b"/>
            <a:pathLst>
              <a:path w="5679998" h="2418408">
                <a:moveTo>
                  <a:pt x="0" y="18249"/>
                </a:moveTo>
                <a:cubicBezTo>
                  <a:pt x="221381" y="-175059"/>
                  <a:pt x="867729" y="1222569"/>
                  <a:pt x="1489336" y="1601210"/>
                </a:cubicBezTo>
                <a:cubicBezTo>
                  <a:pt x="2110943" y="1979851"/>
                  <a:pt x="3209877" y="2126468"/>
                  <a:pt x="3729641" y="2290097"/>
                </a:cubicBezTo>
                <a:cubicBezTo>
                  <a:pt x="4263892" y="2350864"/>
                  <a:pt x="5058871" y="2394923"/>
                  <a:pt x="5679998" y="2418408"/>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textruta 12">
            <a:extLst>
              <a:ext uri="{FF2B5EF4-FFF2-40B4-BE49-F238E27FC236}">
                <a16:creationId xmlns:a16="http://schemas.microsoft.com/office/drawing/2014/main" id="{57190DBA-247E-1EDD-44DF-8A37A9C7A831}"/>
              </a:ext>
            </a:extLst>
          </p:cNvPr>
          <p:cNvSpPr txBox="1"/>
          <p:nvPr/>
        </p:nvSpPr>
        <p:spPr>
          <a:xfrm>
            <a:off x="5122877" y="2682478"/>
            <a:ext cx="450764" cy="707886"/>
          </a:xfrm>
          <a:prstGeom prst="rect">
            <a:avLst/>
          </a:prstGeom>
          <a:noFill/>
        </p:spPr>
        <p:txBody>
          <a:bodyPr wrap="none" rtlCol="0">
            <a:spAutoFit/>
          </a:bodyPr>
          <a:lstStyle/>
          <a:p>
            <a:r>
              <a:rPr lang="sv-SE" sz="4000" dirty="0">
                <a:solidFill>
                  <a:srgbClr val="C00000"/>
                </a:solidFill>
              </a:rPr>
              <a:t>X</a:t>
            </a:r>
          </a:p>
        </p:txBody>
      </p:sp>
      <p:sp>
        <p:nvSpPr>
          <p:cNvPr id="15" name="textruta 14">
            <a:extLst>
              <a:ext uri="{FF2B5EF4-FFF2-40B4-BE49-F238E27FC236}">
                <a16:creationId xmlns:a16="http://schemas.microsoft.com/office/drawing/2014/main" id="{A3B9AA6C-2AD0-ECB3-D2E1-D66A05773988}"/>
              </a:ext>
            </a:extLst>
          </p:cNvPr>
          <p:cNvSpPr txBox="1"/>
          <p:nvPr/>
        </p:nvSpPr>
        <p:spPr>
          <a:xfrm>
            <a:off x="5702066" y="3429000"/>
            <a:ext cx="450764" cy="707886"/>
          </a:xfrm>
          <a:prstGeom prst="rect">
            <a:avLst/>
          </a:prstGeom>
          <a:noFill/>
        </p:spPr>
        <p:txBody>
          <a:bodyPr wrap="none" rtlCol="0">
            <a:spAutoFit/>
          </a:bodyPr>
          <a:lstStyle/>
          <a:p>
            <a:r>
              <a:rPr lang="sv-SE" sz="4000" dirty="0">
                <a:solidFill>
                  <a:srgbClr val="C00000"/>
                </a:solidFill>
              </a:rPr>
              <a:t>X</a:t>
            </a:r>
          </a:p>
        </p:txBody>
      </p:sp>
      <p:sp>
        <p:nvSpPr>
          <p:cNvPr id="16" name="Frihandsfigur: Form 15">
            <a:extLst>
              <a:ext uri="{FF2B5EF4-FFF2-40B4-BE49-F238E27FC236}">
                <a16:creationId xmlns:a16="http://schemas.microsoft.com/office/drawing/2014/main" id="{41D83B56-1FA9-A3AD-6A45-21458E771856}"/>
              </a:ext>
            </a:extLst>
          </p:cNvPr>
          <p:cNvSpPr/>
          <p:nvPr/>
        </p:nvSpPr>
        <p:spPr>
          <a:xfrm>
            <a:off x="1413308" y="985182"/>
            <a:ext cx="7190073" cy="784262"/>
          </a:xfrm>
          <a:custGeom>
            <a:avLst/>
            <a:gdLst>
              <a:gd name="connsiteX0" fmla="*/ 0 w 3955984"/>
              <a:gd name="connsiteY0" fmla="*/ 451745 h 1000385"/>
              <a:gd name="connsiteX1" fmla="*/ 837398 w 3955984"/>
              <a:gd name="connsiteY1" fmla="*/ 18608 h 1000385"/>
              <a:gd name="connsiteX2" fmla="*/ 2367815 w 3955984"/>
              <a:gd name="connsiteY2" fmla="*/ 172612 h 1000385"/>
              <a:gd name="connsiteX3" fmla="*/ 3955984 w 3955984"/>
              <a:gd name="connsiteY3" fmla="*/ 1000385 h 1000385"/>
              <a:gd name="connsiteX0" fmla="*/ 0 w 7536582"/>
              <a:gd name="connsiteY0" fmla="*/ 266418 h 988313"/>
              <a:gd name="connsiteX1" fmla="*/ 4417996 w 7536582"/>
              <a:gd name="connsiteY1" fmla="*/ 6536 h 988313"/>
              <a:gd name="connsiteX2" fmla="*/ 5948413 w 7536582"/>
              <a:gd name="connsiteY2" fmla="*/ 160540 h 988313"/>
              <a:gd name="connsiteX3" fmla="*/ 7536582 w 7536582"/>
              <a:gd name="connsiteY3" fmla="*/ 988313 h 988313"/>
              <a:gd name="connsiteX0" fmla="*/ 0 w 7536582"/>
              <a:gd name="connsiteY0" fmla="*/ 712762 h 1434657"/>
              <a:gd name="connsiteX1" fmla="*/ 4668253 w 7536582"/>
              <a:gd name="connsiteY1" fmla="*/ 493 h 1434657"/>
              <a:gd name="connsiteX2" fmla="*/ 5948413 w 7536582"/>
              <a:gd name="connsiteY2" fmla="*/ 606884 h 1434657"/>
              <a:gd name="connsiteX3" fmla="*/ 7536582 w 7536582"/>
              <a:gd name="connsiteY3" fmla="*/ 1434657 h 1434657"/>
              <a:gd name="connsiteX0" fmla="*/ 0 w 7536582"/>
              <a:gd name="connsiteY0" fmla="*/ 739905 h 1461800"/>
              <a:gd name="connsiteX1" fmla="*/ 4668253 w 7536582"/>
              <a:gd name="connsiteY1" fmla="*/ 27636 h 1461800"/>
              <a:gd name="connsiteX2" fmla="*/ 6227545 w 7536582"/>
              <a:gd name="connsiteY2" fmla="*/ 229765 h 1461800"/>
              <a:gd name="connsiteX3" fmla="*/ 7536582 w 7536582"/>
              <a:gd name="connsiteY3" fmla="*/ 1461800 h 1461800"/>
              <a:gd name="connsiteX0" fmla="*/ 0 w 7190073"/>
              <a:gd name="connsiteY0" fmla="*/ 739905 h 739905"/>
              <a:gd name="connsiteX1" fmla="*/ 4668253 w 7190073"/>
              <a:gd name="connsiteY1" fmla="*/ 27636 h 739905"/>
              <a:gd name="connsiteX2" fmla="*/ 6227545 w 7190073"/>
              <a:gd name="connsiteY2" fmla="*/ 229765 h 739905"/>
              <a:gd name="connsiteX3" fmla="*/ 7190073 w 7190073"/>
              <a:gd name="connsiteY3" fmla="*/ 460773 h 739905"/>
              <a:gd name="connsiteX0" fmla="*/ 0 w 7190073"/>
              <a:gd name="connsiteY0" fmla="*/ 812979 h 812979"/>
              <a:gd name="connsiteX1" fmla="*/ 4668253 w 7190073"/>
              <a:gd name="connsiteY1" fmla="*/ 100710 h 812979"/>
              <a:gd name="connsiteX2" fmla="*/ 6189043 w 7190073"/>
              <a:gd name="connsiteY2" fmla="*/ 110334 h 812979"/>
              <a:gd name="connsiteX3" fmla="*/ 7190073 w 7190073"/>
              <a:gd name="connsiteY3" fmla="*/ 533847 h 812979"/>
              <a:gd name="connsiteX0" fmla="*/ 0 w 7190073"/>
              <a:gd name="connsiteY0" fmla="*/ 784262 h 784262"/>
              <a:gd name="connsiteX1" fmla="*/ 3436219 w 7190073"/>
              <a:gd name="connsiteY1" fmla="*/ 148995 h 784262"/>
              <a:gd name="connsiteX2" fmla="*/ 6189043 w 7190073"/>
              <a:gd name="connsiteY2" fmla="*/ 81617 h 784262"/>
              <a:gd name="connsiteX3" fmla="*/ 7190073 w 7190073"/>
              <a:gd name="connsiteY3" fmla="*/ 505130 h 784262"/>
            </a:gdLst>
            <a:ahLst/>
            <a:cxnLst>
              <a:cxn ang="0">
                <a:pos x="connsiteX0" y="connsiteY0"/>
              </a:cxn>
              <a:cxn ang="0">
                <a:pos x="connsiteX1" y="connsiteY1"/>
              </a:cxn>
              <a:cxn ang="0">
                <a:pos x="connsiteX2" y="connsiteY2"/>
              </a:cxn>
              <a:cxn ang="0">
                <a:pos x="connsiteX3" y="connsiteY3"/>
              </a:cxn>
            </a:cxnLst>
            <a:rect l="l" t="t" r="r" b="b"/>
            <a:pathLst>
              <a:path w="7190073" h="784262">
                <a:moveTo>
                  <a:pt x="0" y="784262"/>
                </a:moveTo>
                <a:cubicBezTo>
                  <a:pt x="221381" y="590954"/>
                  <a:pt x="2404712" y="266102"/>
                  <a:pt x="3436219" y="148995"/>
                </a:cubicBezTo>
                <a:cubicBezTo>
                  <a:pt x="4467726" y="31888"/>
                  <a:pt x="5669279" y="-82012"/>
                  <a:pt x="6189043" y="81617"/>
                </a:cubicBezTo>
                <a:cubicBezTo>
                  <a:pt x="6708807" y="245246"/>
                  <a:pt x="6655870" y="173058"/>
                  <a:pt x="7190073" y="505130"/>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DA0F9E3B-408E-718D-722F-A32A3CF22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7" y="7237355"/>
            <a:ext cx="8496944" cy="4032272"/>
          </a:xfrm>
          <a:prstGeom prst="rect">
            <a:avLst/>
          </a:prstGeom>
        </p:spPr>
      </p:pic>
      <p:pic>
        <p:nvPicPr>
          <p:cNvPr id="20" name="Bildobjekt 19">
            <a:extLst>
              <a:ext uri="{FF2B5EF4-FFF2-40B4-BE49-F238E27FC236}">
                <a16:creationId xmlns:a16="http://schemas.microsoft.com/office/drawing/2014/main" id="{EA05C774-7355-40CC-6F40-6020C70AB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731" y="-5617770"/>
            <a:ext cx="8603083" cy="5378099"/>
          </a:xfrm>
          <a:prstGeom prst="rect">
            <a:avLst/>
          </a:prstGeom>
        </p:spPr>
      </p:pic>
      <p:sp>
        <p:nvSpPr>
          <p:cNvPr id="21" name="Frihandsfigur: Form 20">
            <a:extLst>
              <a:ext uri="{FF2B5EF4-FFF2-40B4-BE49-F238E27FC236}">
                <a16:creationId xmlns:a16="http://schemas.microsoft.com/office/drawing/2014/main" id="{1F2D702F-678C-81CF-900E-4CD0279487C0}"/>
              </a:ext>
            </a:extLst>
          </p:cNvPr>
          <p:cNvSpPr/>
          <p:nvPr/>
        </p:nvSpPr>
        <p:spPr>
          <a:xfrm>
            <a:off x="5253376" y="2446046"/>
            <a:ext cx="3388688" cy="1867053"/>
          </a:xfrm>
          <a:custGeom>
            <a:avLst/>
            <a:gdLst>
              <a:gd name="connsiteX0" fmla="*/ 0 w 3955984"/>
              <a:gd name="connsiteY0" fmla="*/ 451745 h 1000385"/>
              <a:gd name="connsiteX1" fmla="*/ 837398 w 3955984"/>
              <a:gd name="connsiteY1" fmla="*/ 18608 h 1000385"/>
              <a:gd name="connsiteX2" fmla="*/ 2367815 w 3955984"/>
              <a:gd name="connsiteY2" fmla="*/ 172612 h 1000385"/>
              <a:gd name="connsiteX3" fmla="*/ 3955984 w 3955984"/>
              <a:gd name="connsiteY3" fmla="*/ 1000385 h 1000385"/>
              <a:gd name="connsiteX0" fmla="*/ 0 w 3970473"/>
              <a:gd name="connsiteY0" fmla="*/ 31047 h 1731741"/>
              <a:gd name="connsiteX1" fmla="*/ 851887 w 3970473"/>
              <a:gd name="connsiteY1" fmla="*/ 749964 h 1731741"/>
              <a:gd name="connsiteX2" fmla="*/ 2382304 w 3970473"/>
              <a:gd name="connsiteY2" fmla="*/ 903968 h 1731741"/>
              <a:gd name="connsiteX3" fmla="*/ 3970473 w 3970473"/>
              <a:gd name="connsiteY3" fmla="*/ 1731741 h 1731741"/>
              <a:gd name="connsiteX0" fmla="*/ 0 w 3970473"/>
              <a:gd name="connsiteY0" fmla="*/ 61115 h 1761809"/>
              <a:gd name="connsiteX1" fmla="*/ 1025737 w 3970473"/>
              <a:gd name="connsiteY1" fmla="*/ 327438 h 1761809"/>
              <a:gd name="connsiteX2" fmla="*/ 2382304 w 3970473"/>
              <a:gd name="connsiteY2" fmla="*/ 934036 h 1761809"/>
              <a:gd name="connsiteX3" fmla="*/ 3970473 w 3970473"/>
              <a:gd name="connsiteY3" fmla="*/ 1761809 h 1761809"/>
              <a:gd name="connsiteX0" fmla="*/ 0 w 3970473"/>
              <a:gd name="connsiteY0" fmla="*/ 48473 h 1749167"/>
              <a:gd name="connsiteX1" fmla="*/ 1358949 w 3970473"/>
              <a:gd name="connsiteY1" fmla="*/ 438231 h 1749167"/>
              <a:gd name="connsiteX2" fmla="*/ 2382304 w 3970473"/>
              <a:gd name="connsiteY2" fmla="*/ 921394 h 1749167"/>
              <a:gd name="connsiteX3" fmla="*/ 3970473 w 3970473"/>
              <a:gd name="connsiteY3" fmla="*/ 1749167 h 1749167"/>
              <a:gd name="connsiteX0" fmla="*/ 0 w 5288834"/>
              <a:gd name="connsiteY0" fmla="*/ 22534 h 2525555"/>
              <a:gd name="connsiteX1" fmla="*/ 2677310 w 5288834"/>
              <a:gd name="connsiteY1" fmla="*/ 1214619 h 2525555"/>
              <a:gd name="connsiteX2" fmla="*/ 3700665 w 5288834"/>
              <a:gd name="connsiteY2" fmla="*/ 1697782 h 2525555"/>
              <a:gd name="connsiteX3" fmla="*/ 5288834 w 5288834"/>
              <a:gd name="connsiteY3" fmla="*/ 2525555 h 2525555"/>
              <a:gd name="connsiteX0" fmla="*/ 0 w 5636535"/>
              <a:gd name="connsiteY0" fmla="*/ 22534 h 2340404"/>
              <a:gd name="connsiteX1" fmla="*/ 2677310 w 5636535"/>
              <a:gd name="connsiteY1" fmla="*/ 1214619 h 2340404"/>
              <a:gd name="connsiteX2" fmla="*/ 3700665 w 5636535"/>
              <a:gd name="connsiteY2" fmla="*/ 1697782 h 2340404"/>
              <a:gd name="connsiteX3" fmla="*/ 5636535 w 5636535"/>
              <a:gd name="connsiteY3" fmla="*/ 2340404 h 2340404"/>
              <a:gd name="connsiteX0" fmla="*/ 0 w 5636535"/>
              <a:gd name="connsiteY0" fmla="*/ 25935 h 2343805"/>
              <a:gd name="connsiteX1" fmla="*/ 1605236 w 5636535"/>
              <a:gd name="connsiteY1" fmla="*/ 1053441 h 2343805"/>
              <a:gd name="connsiteX2" fmla="*/ 3700665 w 5636535"/>
              <a:gd name="connsiteY2" fmla="*/ 1701183 h 2343805"/>
              <a:gd name="connsiteX3" fmla="*/ 5636535 w 5636535"/>
              <a:gd name="connsiteY3" fmla="*/ 2343805 h 2343805"/>
              <a:gd name="connsiteX0" fmla="*/ 0 w 5679998"/>
              <a:gd name="connsiteY0" fmla="*/ 24391 h 2424551"/>
              <a:gd name="connsiteX1" fmla="*/ 1648699 w 5679998"/>
              <a:gd name="connsiteY1" fmla="*/ 1134187 h 2424551"/>
              <a:gd name="connsiteX2" fmla="*/ 3744128 w 5679998"/>
              <a:gd name="connsiteY2" fmla="*/ 1781929 h 2424551"/>
              <a:gd name="connsiteX3" fmla="*/ 5679998 w 5679998"/>
              <a:gd name="connsiteY3" fmla="*/ 2424551 h 2424551"/>
              <a:gd name="connsiteX0" fmla="*/ 0 w 5679998"/>
              <a:gd name="connsiteY0" fmla="*/ 17310 h 2417470"/>
              <a:gd name="connsiteX1" fmla="*/ 1489336 w 5679998"/>
              <a:gd name="connsiteY1" fmla="*/ 1600272 h 2417470"/>
              <a:gd name="connsiteX2" fmla="*/ 3744128 w 5679998"/>
              <a:gd name="connsiteY2" fmla="*/ 1774848 h 2417470"/>
              <a:gd name="connsiteX3" fmla="*/ 5679998 w 5679998"/>
              <a:gd name="connsiteY3" fmla="*/ 2417470 h 2417470"/>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8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679998"/>
              <a:gd name="connsiteY0" fmla="*/ 18249 h 2418408"/>
              <a:gd name="connsiteX1" fmla="*/ 1489336 w 5679998"/>
              <a:gd name="connsiteY1" fmla="*/ 1601210 h 2418408"/>
              <a:gd name="connsiteX2" fmla="*/ 3729641 w 5679998"/>
              <a:gd name="connsiteY2" fmla="*/ 2290097 h 2418408"/>
              <a:gd name="connsiteX3" fmla="*/ 5679998 w 5679998"/>
              <a:gd name="connsiteY3" fmla="*/ 2418408 h 2418408"/>
              <a:gd name="connsiteX0" fmla="*/ 0 w 5274348"/>
              <a:gd name="connsiteY0" fmla="*/ 9588 h 4076114"/>
              <a:gd name="connsiteX1" fmla="*/ 1083686 w 5274348"/>
              <a:gd name="connsiteY1" fmla="*/ 3258916 h 4076114"/>
              <a:gd name="connsiteX2" fmla="*/ 3323991 w 5274348"/>
              <a:gd name="connsiteY2" fmla="*/ 3947803 h 4076114"/>
              <a:gd name="connsiteX3" fmla="*/ 5274348 w 5274348"/>
              <a:gd name="connsiteY3" fmla="*/ 4076114 h 4076114"/>
              <a:gd name="connsiteX0" fmla="*/ 0 w 5274348"/>
              <a:gd name="connsiteY0" fmla="*/ 16945 h 4083471"/>
              <a:gd name="connsiteX1" fmla="*/ 2112298 w 5274348"/>
              <a:gd name="connsiteY1" fmla="*/ 1990783 h 4083471"/>
              <a:gd name="connsiteX2" fmla="*/ 3323991 w 5274348"/>
              <a:gd name="connsiteY2" fmla="*/ 3955160 h 4083471"/>
              <a:gd name="connsiteX3" fmla="*/ 5274348 w 5274348"/>
              <a:gd name="connsiteY3" fmla="*/ 4083471 h 4083471"/>
              <a:gd name="connsiteX0" fmla="*/ 0 w 5274348"/>
              <a:gd name="connsiteY0" fmla="*/ 61603 h 4128129"/>
              <a:gd name="connsiteX1" fmla="*/ 2112298 w 5274348"/>
              <a:gd name="connsiteY1" fmla="*/ 2035441 h 4128129"/>
              <a:gd name="connsiteX2" fmla="*/ 3309502 w 5274348"/>
              <a:gd name="connsiteY2" fmla="*/ 8766 h 4128129"/>
              <a:gd name="connsiteX3" fmla="*/ 5274348 w 5274348"/>
              <a:gd name="connsiteY3" fmla="*/ 4128129 h 4128129"/>
              <a:gd name="connsiteX0" fmla="*/ 0 w 5100497"/>
              <a:gd name="connsiteY0" fmla="*/ 3051670 h 5025535"/>
              <a:gd name="connsiteX1" fmla="*/ 2112298 w 5100497"/>
              <a:gd name="connsiteY1" fmla="*/ 5025508 h 5025535"/>
              <a:gd name="connsiteX2" fmla="*/ 3309502 w 5100497"/>
              <a:gd name="connsiteY2" fmla="*/ 2998833 h 5025535"/>
              <a:gd name="connsiteX3" fmla="*/ 5100497 w 5100497"/>
              <a:gd name="connsiteY3" fmla="*/ 132 h 5025535"/>
              <a:gd name="connsiteX0" fmla="*/ 0 w 5100497"/>
              <a:gd name="connsiteY0" fmla="*/ 3086400 h 5060265"/>
              <a:gd name="connsiteX1" fmla="*/ 2112298 w 5100497"/>
              <a:gd name="connsiteY1" fmla="*/ 5060238 h 5060265"/>
              <a:gd name="connsiteX2" fmla="*/ 3309502 w 5100497"/>
              <a:gd name="connsiteY2" fmla="*/ 3033563 h 5060265"/>
              <a:gd name="connsiteX3" fmla="*/ 4016076 w 5100497"/>
              <a:gd name="connsiteY3" fmla="*/ 244240 h 5060265"/>
              <a:gd name="connsiteX4" fmla="*/ 5100497 w 5100497"/>
              <a:gd name="connsiteY4" fmla="*/ 34862 h 5060265"/>
              <a:gd name="connsiteX0" fmla="*/ 0 w 5100497"/>
              <a:gd name="connsiteY0" fmla="*/ 3086400 h 5060265"/>
              <a:gd name="connsiteX1" fmla="*/ 2112298 w 5100497"/>
              <a:gd name="connsiteY1" fmla="*/ 5060238 h 5060265"/>
              <a:gd name="connsiteX2" fmla="*/ 3309502 w 5100497"/>
              <a:gd name="connsiteY2" fmla="*/ 3033563 h 5060265"/>
              <a:gd name="connsiteX3" fmla="*/ 4016076 w 5100497"/>
              <a:gd name="connsiteY3" fmla="*/ 244240 h 5060265"/>
              <a:gd name="connsiteX4" fmla="*/ 5100497 w 5100497"/>
              <a:gd name="connsiteY4" fmla="*/ 34862 h 5060265"/>
              <a:gd name="connsiteX0" fmla="*/ 0 w 5100497"/>
              <a:gd name="connsiteY0" fmla="*/ 3086400 h 3990523"/>
              <a:gd name="connsiteX1" fmla="*/ 2213711 w 5100497"/>
              <a:gd name="connsiteY1" fmla="*/ 3990472 h 3990523"/>
              <a:gd name="connsiteX2" fmla="*/ 3309502 w 5100497"/>
              <a:gd name="connsiteY2" fmla="*/ 3033563 h 3990523"/>
              <a:gd name="connsiteX3" fmla="*/ 4016076 w 5100497"/>
              <a:gd name="connsiteY3" fmla="*/ 244240 h 3990523"/>
              <a:gd name="connsiteX4" fmla="*/ 5100497 w 5100497"/>
              <a:gd name="connsiteY4" fmla="*/ 34862 h 39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497" h="3990523">
                <a:moveTo>
                  <a:pt x="0" y="3086400"/>
                </a:moveTo>
                <a:cubicBezTo>
                  <a:pt x="221381" y="2893092"/>
                  <a:pt x="1662127" y="3999278"/>
                  <a:pt x="2213711" y="3990472"/>
                </a:cubicBezTo>
                <a:cubicBezTo>
                  <a:pt x="2765295" y="3981666"/>
                  <a:pt x="2922183" y="3712795"/>
                  <a:pt x="3309502" y="3033563"/>
                </a:cubicBezTo>
                <a:cubicBezTo>
                  <a:pt x="3580921" y="2210324"/>
                  <a:pt x="3717577" y="744024"/>
                  <a:pt x="4016076" y="244240"/>
                </a:cubicBezTo>
                <a:cubicBezTo>
                  <a:pt x="4314575" y="-255544"/>
                  <a:pt x="4989783" y="193193"/>
                  <a:pt x="5100497" y="34862"/>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ektangel 2">
            <a:hlinkClick r:id="rId6" action="ppaction://hlinksldjump"/>
            <a:extLst>
              <a:ext uri="{FF2B5EF4-FFF2-40B4-BE49-F238E27FC236}">
                <a16:creationId xmlns:a16="http://schemas.microsoft.com/office/drawing/2014/main" id="{ADA60CDE-52D8-7795-1651-98B1DA2AF708}"/>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22748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5" grpId="0"/>
      <p:bldP spid="16"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188F05-CB37-E8AE-9393-C0A49BD30D8C}"/>
              </a:ext>
            </a:extLst>
          </p:cNvPr>
          <p:cNvSpPr>
            <a:spLocks noGrp="1"/>
          </p:cNvSpPr>
          <p:nvPr>
            <p:ph type="title"/>
          </p:nvPr>
        </p:nvSpPr>
        <p:spPr/>
        <p:txBody>
          <a:bodyPr/>
          <a:lstStyle/>
          <a:p>
            <a:r>
              <a:rPr lang="sv-SE" dirty="0"/>
              <a:t>Blir en SMR</a:t>
            </a:r>
          </a:p>
        </p:txBody>
      </p:sp>
      <p:pic>
        <p:nvPicPr>
          <p:cNvPr id="18" name="Bildobjekt 17">
            <a:extLst>
              <a:ext uri="{FF2B5EF4-FFF2-40B4-BE49-F238E27FC236}">
                <a16:creationId xmlns:a16="http://schemas.microsoft.com/office/drawing/2014/main" id="{DA0F9E3B-408E-718D-722F-A32A3CF22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7" y="7237355"/>
            <a:ext cx="8496944" cy="4032272"/>
          </a:xfrm>
          <a:prstGeom prst="rect">
            <a:avLst/>
          </a:prstGeom>
        </p:spPr>
      </p:pic>
      <p:pic>
        <p:nvPicPr>
          <p:cNvPr id="20" name="Bildobjekt 19">
            <a:extLst>
              <a:ext uri="{FF2B5EF4-FFF2-40B4-BE49-F238E27FC236}">
                <a16:creationId xmlns:a16="http://schemas.microsoft.com/office/drawing/2014/main" id="{EA05C774-7355-40CC-6F40-6020C70AB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426" y="1112342"/>
            <a:ext cx="8603083" cy="5378099"/>
          </a:xfrm>
          <a:prstGeom prst="rect">
            <a:avLst/>
          </a:prstGeom>
        </p:spPr>
      </p:pic>
      <p:grpSp>
        <p:nvGrpSpPr>
          <p:cNvPr id="5" name="Grupp 4">
            <a:extLst>
              <a:ext uri="{FF2B5EF4-FFF2-40B4-BE49-F238E27FC236}">
                <a16:creationId xmlns:a16="http://schemas.microsoft.com/office/drawing/2014/main" id="{8E0F0A7A-0AD5-A30C-126C-84E3ED38BA00}"/>
              </a:ext>
            </a:extLst>
          </p:cNvPr>
          <p:cNvGrpSpPr/>
          <p:nvPr/>
        </p:nvGrpSpPr>
        <p:grpSpPr>
          <a:xfrm>
            <a:off x="-5785320" y="7237355"/>
            <a:ext cx="10442376" cy="1664313"/>
            <a:chOff x="-5714528" y="6975745"/>
            <a:chExt cx="10442376" cy="1664313"/>
          </a:xfrm>
        </p:grpSpPr>
        <p:sp>
          <p:nvSpPr>
            <p:cNvPr id="3" name="textruta 2">
              <a:extLst>
                <a:ext uri="{FF2B5EF4-FFF2-40B4-BE49-F238E27FC236}">
                  <a16:creationId xmlns:a16="http://schemas.microsoft.com/office/drawing/2014/main" id="{3A1A6534-FC6A-EF8E-0C96-4A66AD3D2E28}"/>
                </a:ext>
              </a:extLst>
            </p:cNvPr>
            <p:cNvSpPr txBox="1"/>
            <p:nvPr/>
          </p:nvSpPr>
          <p:spPr>
            <a:xfrm>
              <a:off x="-5714528" y="7685951"/>
              <a:ext cx="3637620" cy="954107"/>
            </a:xfrm>
            <a:prstGeom prst="rect">
              <a:avLst/>
            </a:prstGeom>
            <a:noFill/>
          </p:spPr>
          <p:txBody>
            <a:bodyPr wrap="square" rtlCol="0">
              <a:spAutoFit/>
            </a:bodyPr>
            <a:lstStyle/>
            <a:p>
              <a:r>
                <a:rPr lang="sv-SE" sz="2800" dirty="0">
                  <a:latin typeface="+mj-lt"/>
                </a:rPr>
                <a:t>77 </a:t>
              </a:r>
              <a:r>
                <a:rPr lang="sv-SE" sz="2800" dirty="0" err="1">
                  <a:latin typeface="+mj-lt"/>
                </a:rPr>
                <a:t>MW</a:t>
              </a:r>
              <a:r>
                <a:rPr lang="sv-SE" sz="2800" baseline="-25000" dirty="0" err="1">
                  <a:latin typeface="+mj-lt"/>
                </a:rPr>
                <a:t>e</a:t>
              </a:r>
              <a:r>
                <a:rPr lang="sv-SE" sz="2800" dirty="0">
                  <a:latin typeface="+mj-lt"/>
                </a:rPr>
                <a:t> per modul</a:t>
              </a:r>
            </a:p>
            <a:p>
              <a:r>
                <a:rPr lang="sv-SE" sz="2800" dirty="0">
                  <a:latin typeface="+mj-lt"/>
                </a:rPr>
                <a:t>12-pack ger 924 </a:t>
              </a:r>
              <a:r>
                <a:rPr lang="sv-SE" sz="2800" dirty="0" err="1">
                  <a:latin typeface="+mj-lt"/>
                </a:rPr>
                <a:t>MW</a:t>
              </a:r>
              <a:r>
                <a:rPr lang="sv-SE" sz="2800" baseline="-25000" dirty="0" err="1">
                  <a:latin typeface="+mj-lt"/>
                </a:rPr>
                <a:t>e</a:t>
              </a:r>
              <a:endParaRPr lang="sv-SE" sz="2800" baseline="-25000" dirty="0">
                <a:latin typeface="+mj-lt"/>
              </a:endParaRPr>
            </a:p>
          </p:txBody>
        </p:sp>
        <p:sp>
          <p:nvSpPr>
            <p:cNvPr id="4" name="textruta 3">
              <a:extLst>
                <a:ext uri="{FF2B5EF4-FFF2-40B4-BE49-F238E27FC236}">
                  <a16:creationId xmlns:a16="http://schemas.microsoft.com/office/drawing/2014/main" id="{C4C29082-C914-9384-918B-C4459ABFB34F}"/>
                </a:ext>
              </a:extLst>
            </p:cNvPr>
            <p:cNvSpPr txBox="1"/>
            <p:nvPr/>
          </p:nvSpPr>
          <p:spPr>
            <a:xfrm>
              <a:off x="-276708" y="6975745"/>
              <a:ext cx="5004556" cy="523220"/>
            </a:xfrm>
            <a:prstGeom prst="rect">
              <a:avLst/>
            </a:prstGeom>
            <a:noFill/>
          </p:spPr>
          <p:txBody>
            <a:bodyPr wrap="square" rtlCol="0">
              <a:spAutoFit/>
            </a:bodyPr>
            <a:lstStyle/>
            <a:p>
              <a:r>
                <a:rPr lang="sv-SE" sz="2800" dirty="0">
                  <a:latin typeface="+mj-lt"/>
                </a:rPr>
                <a:t>1 400 – 1 700 </a:t>
              </a:r>
              <a:r>
                <a:rPr lang="sv-SE" sz="2800" dirty="0" err="1">
                  <a:latin typeface="+mj-lt"/>
                </a:rPr>
                <a:t>MW</a:t>
              </a:r>
              <a:r>
                <a:rPr lang="sv-SE" sz="2800" baseline="-25000" dirty="0" err="1">
                  <a:latin typeface="+mj-lt"/>
                </a:rPr>
                <a:t>e</a:t>
              </a:r>
              <a:r>
                <a:rPr lang="sv-SE" sz="2800" dirty="0">
                  <a:latin typeface="+mj-lt"/>
                </a:rPr>
                <a:t> per reaktor</a:t>
              </a:r>
            </a:p>
          </p:txBody>
        </p:sp>
      </p:grpSp>
      <p:sp>
        <p:nvSpPr>
          <p:cNvPr id="6" name="Rektangel 5">
            <a:hlinkClick r:id="rId4" action="ppaction://hlinksldjump"/>
            <a:extLst>
              <a:ext uri="{FF2B5EF4-FFF2-40B4-BE49-F238E27FC236}">
                <a16:creationId xmlns:a16="http://schemas.microsoft.com/office/drawing/2014/main" id="{67175C4D-A387-3203-0E5A-28610687D9D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13215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188F05-CB37-E8AE-9393-C0A49BD30D8C}"/>
              </a:ext>
            </a:extLst>
          </p:cNvPr>
          <p:cNvSpPr>
            <a:spLocks noGrp="1"/>
          </p:cNvSpPr>
          <p:nvPr>
            <p:ph type="title"/>
          </p:nvPr>
        </p:nvSpPr>
        <p:spPr/>
        <p:txBody>
          <a:bodyPr/>
          <a:lstStyle/>
          <a:p>
            <a:r>
              <a:rPr lang="sv-SE" dirty="0"/>
              <a:t>Blir en SMR</a:t>
            </a:r>
          </a:p>
        </p:txBody>
      </p:sp>
      <p:pic>
        <p:nvPicPr>
          <p:cNvPr id="18" name="Bildobjekt 17">
            <a:extLst>
              <a:ext uri="{FF2B5EF4-FFF2-40B4-BE49-F238E27FC236}">
                <a16:creationId xmlns:a16="http://schemas.microsoft.com/office/drawing/2014/main" id="{DA0F9E3B-408E-718D-722F-A32A3CF22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40" y="1396135"/>
            <a:ext cx="10351982" cy="4912590"/>
          </a:xfrm>
          <a:prstGeom prst="rect">
            <a:avLst/>
          </a:prstGeom>
        </p:spPr>
      </p:pic>
      <p:pic>
        <p:nvPicPr>
          <p:cNvPr id="20" name="Bildobjekt 19">
            <a:extLst>
              <a:ext uri="{FF2B5EF4-FFF2-40B4-BE49-F238E27FC236}">
                <a16:creationId xmlns:a16="http://schemas.microsoft.com/office/drawing/2014/main" id="{EA05C774-7355-40CC-6F40-6020C70AB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96" y="-5704412"/>
            <a:ext cx="8603083" cy="5378099"/>
          </a:xfrm>
          <a:prstGeom prst="rect">
            <a:avLst/>
          </a:prstGeom>
        </p:spPr>
      </p:pic>
      <p:grpSp>
        <p:nvGrpSpPr>
          <p:cNvPr id="5" name="Grupp 4">
            <a:extLst>
              <a:ext uri="{FF2B5EF4-FFF2-40B4-BE49-F238E27FC236}">
                <a16:creationId xmlns:a16="http://schemas.microsoft.com/office/drawing/2014/main" id="{8E0F0A7A-0AD5-A30C-126C-84E3ED38BA00}"/>
              </a:ext>
            </a:extLst>
          </p:cNvPr>
          <p:cNvGrpSpPr/>
          <p:nvPr/>
        </p:nvGrpSpPr>
        <p:grpSpPr>
          <a:xfrm>
            <a:off x="1343472" y="833131"/>
            <a:ext cx="10442376" cy="1664313"/>
            <a:chOff x="-5714528" y="6975745"/>
            <a:chExt cx="10442376" cy="1664313"/>
          </a:xfrm>
        </p:grpSpPr>
        <p:sp>
          <p:nvSpPr>
            <p:cNvPr id="3" name="textruta 2">
              <a:extLst>
                <a:ext uri="{FF2B5EF4-FFF2-40B4-BE49-F238E27FC236}">
                  <a16:creationId xmlns:a16="http://schemas.microsoft.com/office/drawing/2014/main" id="{3A1A6534-FC6A-EF8E-0C96-4A66AD3D2E28}"/>
                </a:ext>
              </a:extLst>
            </p:cNvPr>
            <p:cNvSpPr txBox="1"/>
            <p:nvPr/>
          </p:nvSpPr>
          <p:spPr>
            <a:xfrm>
              <a:off x="-5714528" y="7685951"/>
              <a:ext cx="3637620" cy="954107"/>
            </a:xfrm>
            <a:prstGeom prst="rect">
              <a:avLst/>
            </a:prstGeom>
            <a:noFill/>
          </p:spPr>
          <p:txBody>
            <a:bodyPr wrap="square" rtlCol="0">
              <a:spAutoFit/>
            </a:bodyPr>
            <a:lstStyle/>
            <a:p>
              <a:r>
                <a:rPr lang="sv-SE" sz="2800" dirty="0">
                  <a:latin typeface="+mj-lt"/>
                </a:rPr>
                <a:t>77 </a:t>
              </a:r>
              <a:r>
                <a:rPr lang="sv-SE" sz="2800" dirty="0" err="1">
                  <a:latin typeface="+mj-lt"/>
                </a:rPr>
                <a:t>MW</a:t>
              </a:r>
              <a:r>
                <a:rPr lang="sv-SE" sz="2800" baseline="-25000" dirty="0" err="1">
                  <a:latin typeface="+mj-lt"/>
                </a:rPr>
                <a:t>e</a:t>
              </a:r>
              <a:r>
                <a:rPr lang="sv-SE" sz="2800" dirty="0">
                  <a:latin typeface="+mj-lt"/>
                </a:rPr>
                <a:t> per modul</a:t>
              </a:r>
            </a:p>
            <a:p>
              <a:r>
                <a:rPr lang="sv-SE" sz="2800" dirty="0">
                  <a:latin typeface="+mj-lt"/>
                </a:rPr>
                <a:t>12-pack ger 924 </a:t>
              </a:r>
              <a:r>
                <a:rPr lang="sv-SE" sz="2800" dirty="0" err="1">
                  <a:latin typeface="+mj-lt"/>
                </a:rPr>
                <a:t>MW</a:t>
              </a:r>
              <a:r>
                <a:rPr lang="sv-SE" sz="2800" baseline="-25000" dirty="0" err="1">
                  <a:latin typeface="+mj-lt"/>
                </a:rPr>
                <a:t>e</a:t>
              </a:r>
              <a:endParaRPr lang="sv-SE" sz="2800" baseline="-25000" dirty="0">
                <a:latin typeface="+mj-lt"/>
              </a:endParaRPr>
            </a:p>
          </p:txBody>
        </p:sp>
        <p:sp>
          <p:nvSpPr>
            <p:cNvPr id="4" name="textruta 3">
              <a:extLst>
                <a:ext uri="{FF2B5EF4-FFF2-40B4-BE49-F238E27FC236}">
                  <a16:creationId xmlns:a16="http://schemas.microsoft.com/office/drawing/2014/main" id="{C4C29082-C914-9384-918B-C4459ABFB34F}"/>
                </a:ext>
              </a:extLst>
            </p:cNvPr>
            <p:cNvSpPr txBox="1"/>
            <p:nvPr/>
          </p:nvSpPr>
          <p:spPr>
            <a:xfrm>
              <a:off x="-276708" y="6975745"/>
              <a:ext cx="5004556" cy="523220"/>
            </a:xfrm>
            <a:prstGeom prst="rect">
              <a:avLst/>
            </a:prstGeom>
            <a:noFill/>
          </p:spPr>
          <p:txBody>
            <a:bodyPr wrap="square" rtlCol="0">
              <a:spAutoFit/>
            </a:bodyPr>
            <a:lstStyle/>
            <a:p>
              <a:r>
                <a:rPr lang="sv-SE" sz="2800" dirty="0">
                  <a:latin typeface="+mj-lt"/>
                </a:rPr>
                <a:t>1 400 – 1 700 </a:t>
              </a:r>
              <a:r>
                <a:rPr lang="sv-SE" sz="2800" dirty="0" err="1">
                  <a:latin typeface="+mj-lt"/>
                </a:rPr>
                <a:t>MW</a:t>
              </a:r>
              <a:r>
                <a:rPr lang="sv-SE" sz="2800" baseline="-25000" dirty="0" err="1">
                  <a:latin typeface="+mj-lt"/>
                </a:rPr>
                <a:t>e</a:t>
              </a:r>
              <a:r>
                <a:rPr lang="sv-SE" sz="2800" dirty="0">
                  <a:latin typeface="+mj-lt"/>
                </a:rPr>
                <a:t> per reaktor</a:t>
              </a:r>
            </a:p>
          </p:txBody>
        </p:sp>
      </p:grpSp>
      <p:sp>
        <p:nvSpPr>
          <p:cNvPr id="6" name="Rektangel 5">
            <a:hlinkClick r:id="rId4" action="ppaction://hlinksldjump"/>
            <a:extLst>
              <a:ext uri="{FF2B5EF4-FFF2-40B4-BE49-F238E27FC236}">
                <a16:creationId xmlns:a16="http://schemas.microsoft.com/office/drawing/2014/main" id="{6B93E42F-6EBB-61F9-8534-C063A74EFEE9}"/>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67106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7"/>
          <p:cNvSpPr txBox="1">
            <a:spLocks noGrp="1"/>
          </p:cNvSpPr>
          <p:nvPr>
            <p:ph type="title"/>
          </p:nvPr>
        </p:nvSpPr>
        <p:spPr>
          <a:xfrm>
            <a:off x="875421" y="341120"/>
            <a:ext cx="10410824" cy="711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7D2D8"/>
              </a:buClr>
              <a:buSzPts val="3600"/>
              <a:buFont typeface="Arial"/>
              <a:buNone/>
            </a:pPr>
            <a:r>
              <a:rPr lang="en-GB" dirty="0" err="1">
                <a:latin typeface="+mj-lt"/>
              </a:rPr>
              <a:t>En</a:t>
            </a:r>
            <a:r>
              <a:rPr lang="en-GB" dirty="0">
                <a:latin typeface="+mj-lt"/>
              </a:rPr>
              <a:t> </a:t>
            </a:r>
            <a:r>
              <a:rPr lang="en-GB" dirty="0" err="1">
                <a:latin typeface="+mj-lt"/>
              </a:rPr>
              <a:t>kandidat</a:t>
            </a:r>
            <a:r>
              <a:rPr lang="en-GB" dirty="0">
                <a:latin typeface="+mj-lt"/>
              </a:rPr>
              <a:t> – VOYGR / </a:t>
            </a:r>
            <a:r>
              <a:rPr lang="en-GB" dirty="0" err="1">
                <a:latin typeface="+mj-lt"/>
              </a:rPr>
              <a:t>NuScale</a:t>
            </a:r>
            <a:r>
              <a:rPr lang="en-GB" dirty="0">
                <a:latin typeface="+mj-lt"/>
              </a:rPr>
              <a:t> (1/2)</a:t>
            </a:r>
            <a:endParaRPr dirty="0">
              <a:latin typeface="+mj-lt"/>
            </a:endParaRPr>
          </a:p>
        </p:txBody>
      </p:sp>
      <p:pic>
        <p:nvPicPr>
          <p:cNvPr id="251" name="Google Shape;251;p17"/>
          <p:cNvPicPr preferRelativeResize="0"/>
          <p:nvPr/>
        </p:nvPicPr>
        <p:blipFill rotWithShape="1">
          <a:blip r:embed="rId3">
            <a:alphaModFix/>
          </a:blip>
          <a:srcRect/>
          <a:stretch/>
        </p:blipFill>
        <p:spPr>
          <a:xfrm>
            <a:off x="263352" y="1079994"/>
            <a:ext cx="2954619" cy="5193322"/>
          </a:xfrm>
          <a:prstGeom prst="rect">
            <a:avLst/>
          </a:prstGeom>
          <a:noFill/>
          <a:ln>
            <a:noFill/>
          </a:ln>
        </p:spPr>
      </p:pic>
      <p:pic>
        <p:nvPicPr>
          <p:cNvPr id="252" name="Google Shape;252;p17"/>
          <p:cNvPicPr preferRelativeResize="0"/>
          <p:nvPr/>
        </p:nvPicPr>
        <p:blipFill rotWithShape="1">
          <a:blip r:embed="rId4">
            <a:alphaModFix/>
          </a:blip>
          <a:srcRect/>
          <a:stretch/>
        </p:blipFill>
        <p:spPr>
          <a:xfrm>
            <a:off x="3323692" y="1079994"/>
            <a:ext cx="2160240" cy="4996042"/>
          </a:xfrm>
          <a:prstGeom prst="rect">
            <a:avLst/>
          </a:prstGeom>
          <a:noFill/>
          <a:ln>
            <a:noFill/>
          </a:ln>
        </p:spPr>
      </p:pic>
      <p:sp>
        <p:nvSpPr>
          <p:cNvPr id="253" name="Google Shape;253;p17"/>
          <p:cNvSpPr/>
          <p:nvPr/>
        </p:nvSpPr>
        <p:spPr>
          <a:xfrm>
            <a:off x="4511824" y="6076036"/>
            <a:ext cx="869950" cy="27495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100">
                <a:solidFill>
                  <a:srgbClr val="222B42"/>
                </a:solidFill>
                <a:latin typeface="Arial"/>
                <a:ea typeface="Arial"/>
                <a:cs typeface="Arial"/>
                <a:sym typeface="Arial"/>
              </a:rPr>
              <a:t>15 ft (4.6 m)</a:t>
            </a:r>
            <a:endParaRPr sz="1000">
              <a:solidFill>
                <a:srgbClr val="222B42"/>
              </a:solidFill>
              <a:latin typeface="Arial"/>
              <a:ea typeface="Arial"/>
              <a:cs typeface="Arial"/>
              <a:sym typeface="Arial"/>
            </a:endParaRPr>
          </a:p>
        </p:txBody>
      </p:sp>
      <p:pic>
        <p:nvPicPr>
          <p:cNvPr id="254" name="Google Shape;254;p17"/>
          <p:cNvPicPr preferRelativeResize="0"/>
          <p:nvPr/>
        </p:nvPicPr>
        <p:blipFill rotWithShape="1">
          <a:blip r:embed="rId5">
            <a:alphaModFix/>
          </a:blip>
          <a:srcRect/>
          <a:stretch/>
        </p:blipFill>
        <p:spPr>
          <a:xfrm>
            <a:off x="5555939" y="1079994"/>
            <a:ext cx="3532485" cy="4996042"/>
          </a:xfrm>
          <a:prstGeom prst="rect">
            <a:avLst/>
          </a:prstGeom>
          <a:noFill/>
          <a:ln>
            <a:noFill/>
          </a:ln>
        </p:spPr>
      </p:pic>
      <p:pic>
        <p:nvPicPr>
          <p:cNvPr id="255" name="Google Shape;255;p17"/>
          <p:cNvPicPr preferRelativeResize="0"/>
          <p:nvPr/>
        </p:nvPicPr>
        <p:blipFill rotWithShape="1">
          <a:blip r:embed="rId6">
            <a:alphaModFix/>
          </a:blip>
          <a:srcRect/>
          <a:stretch/>
        </p:blipFill>
        <p:spPr>
          <a:xfrm>
            <a:off x="9160431" y="3320988"/>
            <a:ext cx="2938069" cy="2808312"/>
          </a:xfrm>
          <a:prstGeom prst="rect">
            <a:avLst/>
          </a:prstGeom>
          <a:noFill/>
          <a:ln>
            <a:noFill/>
          </a:ln>
        </p:spPr>
      </p:pic>
      <p:sp>
        <p:nvSpPr>
          <p:cNvPr id="256" name="Google Shape;256;p17"/>
          <p:cNvSpPr txBox="1"/>
          <p:nvPr/>
        </p:nvSpPr>
        <p:spPr>
          <a:xfrm>
            <a:off x="9088424" y="1124744"/>
            <a:ext cx="2984240" cy="523220"/>
          </a:xfrm>
          <a:prstGeom prst="rect">
            <a:avLst/>
          </a:prstGeom>
          <a:solidFill>
            <a:srgbClr val="D2DC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dirty="0">
                <a:solidFill>
                  <a:srgbClr val="323C50"/>
                </a:solidFill>
                <a:latin typeface="Arial"/>
                <a:ea typeface="Arial"/>
                <a:cs typeface="Arial"/>
                <a:sym typeface="Arial"/>
              </a:rPr>
              <a:t>77 MW / module.</a:t>
            </a:r>
            <a:endParaRPr dirty="0"/>
          </a:p>
          <a:p>
            <a:pPr marL="0" marR="0" lvl="0" indent="0" algn="l" rtl="0">
              <a:spcBef>
                <a:spcPts val="0"/>
              </a:spcBef>
              <a:spcAft>
                <a:spcPts val="0"/>
              </a:spcAft>
              <a:buNone/>
            </a:pPr>
            <a:r>
              <a:rPr lang="en-GB" sz="1400" dirty="0">
                <a:solidFill>
                  <a:srgbClr val="323C50"/>
                </a:solidFill>
                <a:latin typeface="Arial"/>
                <a:ea typeface="Arial"/>
                <a:cs typeface="Arial"/>
                <a:sym typeface="Arial"/>
              </a:rPr>
              <a:t>Plant with 12 modules. </a:t>
            </a:r>
            <a:endParaRPr dirty="0"/>
          </a:p>
        </p:txBody>
      </p:sp>
      <p:pic>
        <p:nvPicPr>
          <p:cNvPr id="257" name="Google Shape;257;p17" descr="Image result for nuward smr">
            <a:hlinkClick r:id="rId7"/>
          </p:cNvPr>
          <p:cNvPicPr preferRelativeResize="0"/>
          <p:nvPr/>
        </p:nvPicPr>
        <p:blipFill rotWithShape="1">
          <a:blip r:embed="rId8">
            <a:alphaModFix/>
          </a:blip>
          <a:srcRect/>
          <a:stretch/>
        </p:blipFill>
        <p:spPr>
          <a:xfrm>
            <a:off x="9101016" y="1704060"/>
            <a:ext cx="2993277" cy="1508916"/>
          </a:xfrm>
          <a:prstGeom prst="rect">
            <a:avLst/>
          </a:prstGeom>
          <a:noFill/>
          <a:ln>
            <a:noFill/>
          </a:ln>
        </p:spPr>
      </p:pic>
      <p:sp>
        <p:nvSpPr>
          <p:cNvPr id="258" name="Google Shape;258;p17"/>
          <p:cNvSpPr/>
          <p:nvPr/>
        </p:nvSpPr>
        <p:spPr>
          <a:xfrm>
            <a:off x="9090479" y="2938021"/>
            <a:ext cx="869950" cy="27495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GB" sz="1100">
                <a:solidFill>
                  <a:srgbClr val="222B42"/>
                </a:solidFill>
                <a:latin typeface="Arial"/>
                <a:ea typeface="Arial"/>
                <a:cs typeface="Arial"/>
                <a:sym typeface="Arial"/>
              </a:rPr>
              <a:t>700 ton</a:t>
            </a:r>
            <a:endParaRPr sz="1000">
              <a:solidFill>
                <a:srgbClr val="222B42"/>
              </a:solidFill>
              <a:latin typeface="Arial"/>
              <a:ea typeface="Arial"/>
              <a:cs typeface="Arial"/>
              <a:sym typeface="Arial"/>
            </a:endParaRPr>
          </a:p>
        </p:txBody>
      </p:sp>
      <p:sp>
        <p:nvSpPr>
          <p:cNvPr id="2" name="Rektangel 1">
            <a:hlinkClick r:id="rId9" action="ppaction://hlinksldjump"/>
            <a:extLst>
              <a:ext uri="{FF2B5EF4-FFF2-40B4-BE49-F238E27FC236}">
                <a16:creationId xmlns:a16="http://schemas.microsoft.com/office/drawing/2014/main" id="{E5E31012-0E84-3B0B-C3E2-7C61BA479A82}"/>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16774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txBox="1">
            <a:spLocks noGrp="1"/>
          </p:cNvSpPr>
          <p:nvPr>
            <p:ph type="title"/>
          </p:nvPr>
        </p:nvSpPr>
        <p:spPr>
          <a:xfrm>
            <a:off x="875421" y="341120"/>
            <a:ext cx="10410824" cy="711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7D2D8"/>
              </a:buClr>
              <a:buSzPts val="3600"/>
              <a:buFont typeface="Arial"/>
              <a:buNone/>
            </a:pPr>
            <a:r>
              <a:rPr lang="en-GB" dirty="0" err="1">
                <a:latin typeface="+mj-lt"/>
              </a:rPr>
              <a:t>En</a:t>
            </a:r>
            <a:r>
              <a:rPr lang="en-GB" dirty="0">
                <a:latin typeface="+mj-lt"/>
              </a:rPr>
              <a:t> </a:t>
            </a:r>
            <a:r>
              <a:rPr lang="en-GB" dirty="0" err="1">
                <a:latin typeface="+mj-lt"/>
              </a:rPr>
              <a:t>kandidat</a:t>
            </a:r>
            <a:r>
              <a:rPr lang="en-GB" dirty="0">
                <a:latin typeface="+mj-lt"/>
              </a:rPr>
              <a:t> – VOYGR / </a:t>
            </a:r>
            <a:r>
              <a:rPr lang="en-GB" dirty="0" err="1">
                <a:latin typeface="+mj-lt"/>
              </a:rPr>
              <a:t>NuScale</a:t>
            </a:r>
            <a:r>
              <a:rPr lang="en-GB" dirty="0">
                <a:latin typeface="+mj-lt"/>
              </a:rPr>
              <a:t> (2/2)</a:t>
            </a:r>
            <a:endParaRPr dirty="0">
              <a:latin typeface="+mj-lt"/>
            </a:endParaRPr>
          </a:p>
        </p:txBody>
      </p:sp>
      <p:pic>
        <p:nvPicPr>
          <p:cNvPr id="264" name="Google Shape;264;p18"/>
          <p:cNvPicPr preferRelativeResize="0"/>
          <p:nvPr/>
        </p:nvPicPr>
        <p:blipFill rotWithShape="1">
          <a:blip r:embed="rId3">
            <a:alphaModFix/>
          </a:blip>
          <a:srcRect/>
          <a:stretch/>
        </p:blipFill>
        <p:spPr>
          <a:xfrm>
            <a:off x="263352" y="1052736"/>
            <a:ext cx="5943600" cy="3188335"/>
          </a:xfrm>
          <a:prstGeom prst="rect">
            <a:avLst/>
          </a:prstGeom>
          <a:noFill/>
          <a:ln>
            <a:noFill/>
          </a:ln>
        </p:spPr>
      </p:pic>
      <p:pic>
        <p:nvPicPr>
          <p:cNvPr id="265" name="Google Shape;265;p18"/>
          <p:cNvPicPr preferRelativeResize="0"/>
          <p:nvPr/>
        </p:nvPicPr>
        <p:blipFill rotWithShape="1">
          <a:blip r:embed="rId4">
            <a:alphaModFix/>
          </a:blip>
          <a:srcRect/>
          <a:stretch/>
        </p:blipFill>
        <p:spPr>
          <a:xfrm>
            <a:off x="6310060" y="2888940"/>
            <a:ext cx="5717331" cy="3464488"/>
          </a:xfrm>
          <a:prstGeom prst="rect">
            <a:avLst/>
          </a:prstGeom>
          <a:noFill/>
          <a:ln>
            <a:noFill/>
          </a:ln>
        </p:spPr>
      </p:pic>
      <p:pic>
        <p:nvPicPr>
          <p:cNvPr id="266" name="Google Shape;266;p18"/>
          <p:cNvPicPr preferRelativeResize="0"/>
          <p:nvPr/>
        </p:nvPicPr>
        <p:blipFill rotWithShape="1">
          <a:blip r:embed="rId5">
            <a:alphaModFix/>
          </a:blip>
          <a:srcRect/>
          <a:stretch/>
        </p:blipFill>
        <p:spPr>
          <a:xfrm>
            <a:off x="263352" y="4293097"/>
            <a:ext cx="3636404" cy="2028383"/>
          </a:xfrm>
          <a:prstGeom prst="rect">
            <a:avLst/>
          </a:prstGeom>
          <a:noFill/>
          <a:ln>
            <a:noFill/>
          </a:ln>
        </p:spPr>
      </p:pic>
      <p:pic>
        <p:nvPicPr>
          <p:cNvPr id="267" name="Google Shape;267;p18"/>
          <p:cNvPicPr preferRelativeResize="0"/>
          <p:nvPr/>
        </p:nvPicPr>
        <p:blipFill rotWithShape="1">
          <a:blip r:embed="rId6">
            <a:alphaModFix/>
          </a:blip>
          <a:srcRect/>
          <a:stretch/>
        </p:blipFill>
        <p:spPr>
          <a:xfrm>
            <a:off x="6288564" y="1052736"/>
            <a:ext cx="5752465" cy="1366520"/>
          </a:xfrm>
          <a:prstGeom prst="rect">
            <a:avLst/>
          </a:prstGeom>
          <a:noFill/>
          <a:ln>
            <a:noFill/>
          </a:ln>
        </p:spPr>
      </p:pic>
      <p:sp>
        <p:nvSpPr>
          <p:cNvPr id="2" name="Rektangel 1">
            <a:hlinkClick r:id="rId7" action="ppaction://hlinksldjump"/>
            <a:extLst>
              <a:ext uri="{FF2B5EF4-FFF2-40B4-BE49-F238E27FC236}">
                <a16:creationId xmlns:a16="http://schemas.microsoft.com/office/drawing/2014/main" id="{FC48BEA5-EDA5-369A-FF5B-21233D2A1742}"/>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45152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5D1E9F-7AE7-7401-0DEE-9CAF193C8701}"/>
              </a:ext>
            </a:extLst>
          </p:cNvPr>
          <p:cNvSpPr>
            <a:spLocks noGrp="1"/>
          </p:cNvSpPr>
          <p:nvPr>
            <p:ph type="title"/>
          </p:nvPr>
        </p:nvSpPr>
        <p:spPr/>
        <p:txBody>
          <a:bodyPr/>
          <a:lstStyle/>
          <a:p>
            <a:r>
              <a:rPr lang="sv-SE" dirty="0"/>
              <a:t>General Electrics resa mot SMR</a:t>
            </a:r>
          </a:p>
        </p:txBody>
      </p:sp>
      <p:pic>
        <p:nvPicPr>
          <p:cNvPr id="5" name="Bildobjekt 4" descr="En bild som visar LEGO, leksak&#10;&#10;Automatiskt genererad beskrivning">
            <a:extLst>
              <a:ext uri="{FF2B5EF4-FFF2-40B4-BE49-F238E27FC236}">
                <a16:creationId xmlns:a16="http://schemas.microsoft.com/office/drawing/2014/main" id="{62077E72-AA79-F694-2C37-62AE66589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96" y="1107751"/>
            <a:ext cx="6281315" cy="5399553"/>
          </a:xfrm>
          <a:prstGeom prst="rect">
            <a:avLst/>
          </a:prstGeom>
        </p:spPr>
      </p:pic>
      <p:pic>
        <p:nvPicPr>
          <p:cNvPr id="7" name="Bildobjekt 6" descr="En bild som visar krets, elektronik&#10;&#10;Automatiskt genererad beskrivning">
            <a:extLst>
              <a:ext uri="{FF2B5EF4-FFF2-40B4-BE49-F238E27FC236}">
                <a16:creationId xmlns:a16="http://schemas.microsoft.com/office/drawing/2014/main" id="{765FC786-9FEA-F129-259D-D834BBC3F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2" y="-5175956"/>
            <a:ext cx="8352930" cy="5050342"/>
          </a:xfrm>
          <a:prstGeom prst="rect">
            <a:avLst/>
          </a:prstGeom>
        </p:spPr>
      </p:pic>
      <p:sp>
        <p:nvSpPr>
          <p:cNvPr id="8" name="textruta 7">
            <a:extLst>
              <a:ext uri="{FF2B5EF4-FFF2-40B4-BE49-F238E27FC236}">
                <a16:creationId xmlns:a16="http://schemas.microsoft.com/office/drawing/2014/main" id="{C98F150E-F116-6B7F-78D5-B112E14E2A88}"/>
              </a:ext>
            </a:extLst>
          </p:cNvPr>
          <p:cNvSpPr txBox="1"/>
          <p:nvPr/>
        </p:nvSpPr>
        <p:spPr>
          <a:xfrm>
            <a:off x="7428148" y="1665288"/>
            <a:ext cx="3924065" cy="1569660"/>
          </a:xfrm>
          <a:prstGeom prst="rect">
            <a:avLst/>
          </a:prstGeom>
          <a:noFill/>
        </p:spPr>
        <p:txBody>
          <a:bodyPr wrap="square" rtlCol="0">
            <a:spAutoFit/>
          </a:bodyPr>
          <a:lstStyle/>
          <a:p>
            <a:r>
              <a:rPr lang="sv-SE" sz="3200" dirty="0">
                <a:latin typeface="+mj-lt"/>
              </a:rPr>
              <a:t>Liknar Forsmark-reaktorerna och Oskarshamn 3</a:t>
            </a:r>
          </a:p>
        </p:txBody>
      </p:sp>
      <p:sp>
        <p:nvSpPr>
          <p:cNvPr id="9" name="textruta 8">
            <a:extLst>
              <a:ext uri="{FF2B5EF4-FFF2-40B4-BE49-F238E27FC236}">
                <a16:creationId xmlns:a16="http://schemas.microsoft.com/office/drawing/2014/main" id="{E5189F5B-C9BD-5E3A-6BD6-821DFEC4963B}"/>
              </a:ext>
            </a:extLst>
          </p:cNvPr>
          <p:cNvSpPr txBox="1"/>
          <p:nvPr/>
        </p:nvSpPr>
        <p:spPr>
          <a:xfrm>
            <a:off x="8616280" y="-3278246"/>
            <a:ext cx="3924065" cy="584775"/>
          </a:xfrm>
          <a:prstGeom prst="rect">
            <a:avLst/>
          </a:prstGeom>
          <a:noFill/>
        </p:spPr>
        <p:txBody>
          <a:bodyPr wrap="square" rtlCol="0">
            <a:spAutoFit/>
          </a:bodyPr>
          <a:lstStyle/>
          <a:p>
            <a:r>
              <a:rPr lang="sv-SE" sz="3200" dirty="0">
                <a:latin typeface="+mj-lt"/>
              </a:rPr>
              <a:t>Har inte byggts</a:t>
            </a:r>
          </a:p>
        </p:txBody>
      </p:sp>
      <p:sp>
        <p:nvSpPr>
          <p:cNvPr id="3" name="Rektangel 2">
            <a:hlinkClick r:id="rId4" action="ppaction://hlinksldjump"/>
            <a:extLst>
              <a:ext uri="{FF2B5EF4-FFF2-40B4-BE49-F238E27FC236}">
                <a16:creationId xmlns:a16="http://schemas.microsoft.com/office/drawing/2014/main" id="{76D879E4-8301-8BB8-A264-B339330A4EA7}"/>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68554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5D1E9F-7AE7-7401-0DEE-9CAF193C8701}"/>
              </a:ext>
            </a:extLst>
          </p:cNvPr>
          <p:cNvSpPr>
            <a:spLocks noGrp="1"/>
          </p:cNvSpPr>
          <p:nvPr>
            <p:ph type="title"/>
          </p:nvPr>
        </p:nvSpPr>
        <p:spPr/>
        <p:txBody>
          <a:bodyPr/>
          <a:lstStyle/>
          <a:p>
            <a:r>
              <a:rPr lang="sv-SE" dirty="0"/>
              <a:t>General Electrics resa mot SMR</a:t>
            </a:r>
          </a:p>
        </p:txBody>
      </p:sp>
      <p:pic>
        <p:nvPicPr>
          <p:cNvPr id="5" name="Bildobjekt 4" descr="En bild som visar LEGO, leksak&#10;&#10;Automatiskt genererad beskrivning">
            <a:extLst>
              <a:ext uri="{FF2B5EF4-FFF2-40B4-BE49-F238E27FC236}">
                <a16:creationId xmlns:a16="http://schemas.microsoft.com/office/drawing/2014/main" id="{62077E72-AA79-F694-2C37-62AE66589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6700" y="80628"/>
            <a:ext cx="6281315" cy="5399553"/>
          </a:xfrm>
          <a:prstGeom prst="rect">
            <a:avLst/>
          </a:prstGeom>
        </p:spPr>
      </p:pic>
      <p:pic>
        <p:nvPicPr>
          <p:cNvPr id="7" name="Bildobjekt 6" descr="En bild som visar krets, elektronik&#10;&#10;Automatiskt genererad beskrivning">
            <a:extLst>
              <a:ext uri="{FF2B5EF4-FFF2-40B4-BE49-F238E27FC236}">
                <a16:creationId xmlns:a16="http://schemas.microsoft.com/office/drawing/2014/main" id="{765FC786-9FEA-F129-259D-D834BBC3F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4" y="1308299"/>
            <a:ext cx="8352930" cy="5050342"/>
          </a:xfrm>
          <a:prstGeom prst="rect">
            <a:avLst/>
          </a:prstGeom>
        </p:spPr>
      </p:pic>
      <p:sp>
        <p:nvSpPr>
          <p:cNvPr id="8" name="textruta 7">
            <a:extLst>
              <a:ext uri="{FF2B5EF4-FFF2-40B4-BE49-F238E27FC236}">
                <a16:creationId xmlns:a16="http://schemas.microsoft.com/office/drawing/2014/main" id="{C98F150E-F116-6B7F-78D5-B112E14E2A88}"/>
              </a:ext>
            </a:extLst>
          </p:cNvPr>
          <p:cNvSpPr txBox="1"/>
          <p:nvPr/>
        </p:nvSpPr>
        <p:spPr>
          <a:xfrm>
            <a:off x="19002052" y="638165"/>
            <a:ext cx="3924065" cy="1569660"/>
          </a:xfrm>
          <a:prstGeom prst="rect">
            <a:avLst/>
          </a:prstGeom>
          <a:noFill/>
        </p:spPr>
        <p:txBody>
          <a:bodyPr wrap="square" rtlCol="0">
            <a:spAutoFit/>
          </a:bodyPr>
          <a:lstStyle/>
          <a:p>
            <a:r>
              <a:rPr lang="sv-SE" sz="3200" dirty="0">
                <a:latin typeface="+mj-lt"/>
              </a:rPr>
              <a:t>Liknar Forsmark-reaktorerna och Oskarshamn 3</a:t>
            </a:r>
          </a:p>
        </p:txBody>
      </p:sp>
      <p:pic>
        <p:nvPicPr>
          <p:cNvPr id="3" name="Google Shape;283;p20">
            <a:extLst>
              <a:ext uri="{FF2B5EF4-FFF2-40B4-BE49-F238E27FC236}">
                <a16:creationId xmlns:a16="http://schemas.microsoft.com/office/drawing/2014/main" id="{BBEC73E2-28A3-FADF-4875-445D3EA263C8}"/>
              </a:ext>
            </a:extLst>
          </p:cNvPr>
          <p:cNvPicPr preferRelativeResize="0"/>
          <p:nvPr/>
        </p:nvPicPr>
        <p:blipFill rotWithShape="1">
          <a:blip r:embed="rId4">
            <a:alphaModFix/>
          </a:blip>
          <a:srcRect/>
          <a:stretch/>
        </p:blipFill>
        <p:spPr>
          <a:xfrm>
            <a:off x="869331" y="7101408"/>
            <a:ext cx="10153317" cy="5671972"/>
          </a:xfrm>
          <a:prstGeom prst="rect">
            <a:avLst/>
          </a:prstGeom>
          <a:noFill/>
          <a:ln>
            <a:noFill/>
          </a:ln>
        </p:spPr>
      </p:pic>
      <p:sp>
        <p:nvSpPr>
          <p:cNvPr id="4" name="textruta 3">
            <a:extLst>
              <a:ext uri="{FF2B5EF4-FFF2-40B4-BE49-F238E27FC236}">
                <a16:creationId xmlns:a16="http://schemas.microsoft.com/office/drawing/2014/main" id="{468AE27D-DE79-F461-A4D7-BABAEAE11AF0}"/>
              </a:ext>
            </a:extLst>
          </p:cNvPr>
          <p:cNvSpPr txBox="1"/>
          <p:nvPr/>
        </p:nvSpPr>
        <p:spPr>
          <a:xfrm>
            <a:off x="8904312" y="3206009"/>
            <a:ext cx="3168351" cy="584775"/>
          </a:xfrm>
          <a:prstGeom prst="rect">
            <a:avLst/>
          </a:prstGeom>
          <a:noFill/>
        </p:spPr>
        <p:txBody>
          <a:bodyPr wrap="square" rtlCol="0">
            <a:spAutoFit/>
          </a:bodyPr>
          <a:lstStyle/>
          <a:p>
            <a:r>
              <a:rPr lang="sv-SE" sz="3200" dirty="0">
                <a:latin typeface="+mj-lt"/>
              </a:rPr>
              <a:t>Har inte byggts</a:t>
            </a:r>
          </a:p>
        </p:txBody>
      </p:sp>
      <p:sp>
        <p:nvSpPr>
          <p:cNvPr id="6" name="Rektangel 5">
            <a:hlinkClick r:id="rId5" action="ppaction://hlinksldjump"/>
            <a:extLst>
              <a:ext uri="{FF2B5EF4-FFF2-40B4-BE49-F238E27FC236}">
                <a16:creationId xmlns:a16="http://schemas.microsoft.com/office/drawing/2014/main" id="{A949A340-711B-D91E-580B-74D0EA4DB47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2868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5D1E9F-7AE7-7401-0DEE-9CAF193C8701}"/>
              </a:ext>
            </a:extLst>
          </p:cNvPr>
          <p:cNvSpPr>
            <a:spLocks noGrp="1"/>
          </p:cNvSpPr>
          <p:nvPr>
            <p:ph type="title"/>
          </p:nvPr>
        </p:nvSpPr>
        <p:spPr/>
        <p:txBody>
          <a:bodyPr/>
          <a:lstStyle/>
          <a:p>
            <a:r>
              <a:rPr lang="sv-SE" dirty="0"/>
              <a:t>General Electrics resa mot SMR</a:t>
            </a:r>
          </a:p>
        </p:txBody>
      </p:sp>
      <p:pic>
        <p:nvPicPr>
          <p:cNvPr id="7" name="Bildobjekt 6" descr="En bild som visar krets, elektronik&#10;&#10;Automatiskt genererad beskrivning">
            <a:extLst>
              <a:ext uri="{FF2B5EF4-FFF2-40B4-BE49-F238E27FC236}">
                <a16:creationId xmlns:a16="http://schemas.microsoft.com/office/drawing/2014/main" id="{765FC786-9FEA-F129-259D-D834BBC3F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04" y="-5197081"/>
            <a:ext cx="8352930" cy="5050342"/>
          </a:xfrm>
          <a:prstGeom prst="rect">
            <a:avLst/>
          </a:prstGeom>
        </p:spPr>
      </p:pic>
      <p:pic>
        <p:nvPicPr>
          <p:cNvPr id="3" name="Google Shape;283;p20">
            <a:extLst>
              <a:ext uri="{FF2B5EF4-FFF2-40B4-BE49-F238E27FC236}">
                <a16:creationId xmlns:a16="http://schemas.microsoft.com/office/drawing/2014/main" id="{BBEC73E2-28A3-FADF-4875-445D3EA263C8}"/>
              </a:ext>
            </a:extLst>
          </p:cNvPr>
          <p:cNvPicPr preferRelativeResize="0"/>
          <p:nvPr/>
        </p:nvPicPr>
        <p:blipFill rotWithShape="1">
          <a:blip r:embed="rId3">
            <a:alphaModFix/>
          </a:blip>
          <a:srcRect/>
          <a:stretch/>
        </p:blipFill>
        <p:spPr>
          <a:xfrm>
            <a:off x="515380" y="1168922"/>
            <a:ext cx="10153317" cy="5671972"/>
          </a:xfrm>
          <a:prstGeom prst="rect">
            <a:avLst/>
          </a:prstGeom>
          <a:noFill/>
          <a:ln>
            <a:noFill/>
          </a:ln>
        </p:spPr>
      </p:pic>
      <p:sp>
        <p:nvSpPr>
          <p:cNvPr id="4" name="textruta 3">
            <a:extLst>
              <a:ext uri="{FF2B5EF4-FFF2-40B4-BE49-F238E27FC236}">
                <a16:creationId xmlns:a16="http://schemas.microsoft.com/office/drawing/2014/main" id="{468AE27D-DE79-F461-A4D7-BABAEAE11AF0}"/>
              </a:ext>
            </a:extLst>
          </p:cNvPr>
          <p:cNvSpPr txBox="1"/>
          <p:nvPr/>
        </p:nvSpPr>
        <p:spPr>
          <a:xfrm>
            <a:off x="9264352" y="-3299371"/>
            <a:ext cx="3168351" cy="584775"/>
          </a:xfrm>
          <a:prstGeom prst="rect">
            <a:avLst/>
          </a:prstGeom>
          <a:noFill/>
        </p:spPr>
        <p:txBody>
          <a:bodyPr wrap="square" rtlCol="0">
            <a:spAutoFit/>
          </a:bodyPr>
          <a:lstStyle/>
          <a:p>
            <a:r>
              <a:rPr lang="sv-SE" sz="3200" dirty="0">
                <a:latin typeface="+mj-lt"/>
              </a:rPr>
              <a:t>Har inte byggts</a:t>
            </a:r>
          </a:p>
        </p:txBody>
      </p:sp>
      <p:sp>
        <p:nvSpPr>
          <p:cNvPr id="5" name="Rektangel 4">
            <a:hlinkClick r:id="rId4" action="ppaction://hlinksldjump"/>
            <a:extLst>
              <a:ext uri="{FF2B5EF4-FFF2-40B4-BE49-F238E27FC236}">
                <a16:creationId xmlns:a16="http://schemas.microsoft.com/office/drawing/2014/main" id="{FAA1EB0B-4013-05CC-A59A-B43699A8D736}"/>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8315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B1EDE5-98B2-3B87-BBF6-EB20533AB73D}"/>
              </a:ext>
            </a:extLst>
          </p:cNvPr>
          <p:cNvSpPr>
            <a:spLocks noGrp="1"/>
          </p:cNvSpPr>
          <p:nvPr>
            <p:ph type="title"/>
          </p:nvPr>
        </p:nvSpPr>
        <p:spPr/>
        <p:txBody>
          <a:bodyPr/>
          <a:lstStyle/>
          <a:p>
            <a:r>
              <a:rPr lang="sv-SE" dirty="0">
                <a:solidFill>
                  <a:schemeClr val="accent1">
                    <a:lumMod val="75000"/>
                  </a:schemeClr>
                </a:solidFill>
              </a:rPr>
              <a:t>GE Hitachi BWRX-300</a:t>
            </a:r>
          </a:p>
        </p:txBody>
      </p:sp>
      <p:pic>
        <p:nvPicPr>
          <p:cNvPr id="5" name="Bildobjekt 4">
            <a:extLst>
              <a:ext uri="{FF2B5EF4-FFF2-40B4-BE49-F238E27FC236}">
                <a16:creationId xmlns:a16="http://schemas.microsoft.com/office/drawing/2014/main" id="{72B30A48-0681-B2C9-1D29-47197F057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 y="1196268"/>
            <a:ext cx="4920547" cy="2952328"/>
          </a:xfrm>
          <a:prstGeom prst="rect">
            <a:avLst/>
          </a:prstGeom>
        </p:spPr>
      </p:pic>
      <p:pic>
        <p:nvPicPr>
          <p:cNvPr id="9" name="Bildobjekt 8">
            <a:extLst>
              <a:ext uri="{FF2B5EF4-FFF2-40B4-BE49-F238E27FC236}">
                <a16:creationId xmlns:a16="http://schemas.microsoft.com/office/drawing/2014/main" id="{115934CE-B6D2-9D8A-A382-04330C04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656" y="3257956"/>
            <a:ext cx="3144952" cy="3069318"/>
          </a:xfrm>
          <a:prstGeom prst="rect">
            <a:avLst/>
          </a:prstGeom>
        </p:spPr>
      </p:pic>
      <p:pic>
        <p:nvPicPr>
          <p:cNvPr id="11" name="Bildobjekt 10" descr="En bild som visar tändare&#10;&#10;Automatiskt genererad beskrivning">
            <a:extLst>
              <a:ext uri="{FF2B5EF4-FFF2-40B4-BE49-F238E27FC236}">
                <a16:creationId xmlns:a16="http://schemas.microsoft.com/office/drawing/2014/main" id="{B9C93ADA-8E07-1DD4-D98B-96385FCBF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11" y="2792879"/>
            <a:ext cx="1207127" cy="3696461"/>
          </a:xfrm>
          <a:prstGeom prst="rect">
            <a:avLst/>
          </a:prstGeom>
        </p:spPr>
      </p:pic>
      <p:pic>
        <p:nvPicPr>
          <p:cNvPr id="13" name="Bildobjekt 12" descr="En bild som visar gräs, väg&#10;&#10;Automatiskt genererad beskrivning">
            <a:extLst>
              <a:ext uri="{FF2B5EF4-FFF2-40B4-BE49-F238E27FC236}">
                <a16:creationId xmlns:a16="http://schemas.microsoft.com/office/drawing/2014/main" id="{E256F48F-8C47-CE62-3BF8-9B0B5204F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827" y="1304764"/>
            <a:ext cx="5921724" cy="2843832"/>
          </a:xfrm>
          <a:prstGeom prst="rect">
            <a:avLst/>
          </a:prstGeom>
        </p:spPr>
      </p:pic>
      <p:pic>
        <p:nvPicPr>
          <p:cNvPr id="15" name="Bildobjekt 14">
            <a:extLst>
              <a:ext uri="{FF2B5EF4-FFF2-40B4-BE49-F238E27FC236}">
                <a16:creationId xmlns:a16="http://schemas.microsoft.com/office/drawing/2014/main" id="{A803F6A7-24E9-08B3-BA76-A4942C842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650" y="3825044"/>
            <a:ext cx="4688334" cy="2576382"/>
          </a:xfrm>
          <a:prstGeom prst="rect">
            <a:avLst/>
          </a:prstGeom>
          <a:ln w="38100">
            <a:solidFill>
              <a:schemeClr val="bg1"/>
            </a:solidFill>
          </a:ln>
        </p:spPr>
      </p:pic>
      <p:sp>
        <p:nvSpPr>
          <p:cNvPr id="3" name="Rektangel 2">
            <a:hlinkClick r:id="rId7" action="ppaction://hlinksldjump"/>
            <a:extLst>
              <a:ext uri="{FF2B5EF4-FFF2-40B4-BE49-F238E27FC236}">
                <a16:creationId xmlns:a16="http://schemas.microsoft.com/office/drawing/2014/main" id="{48AEEF14-3064-8DD5-8014-B4C7AF04144B}"/>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257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0"/>
          <p:cNvSpPr txBox="1">
            <a:spLocks noGrp="1"/>
          </p:cNvSpPr>
          <p:nvPr>
            <p:ph type="title"/>
          </p:nvPr>
        </p:nvSpPr>
        <p:spPr>
          <a:xfrm>
            <a:off x="875421" y="341120"/>
            <a:ext cx="10410824" cy="711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7D2D8"/>
              </a:buClr>
              <a:buSzPts val="3600"/>
              <a:buFont typeface="Arial"/>
              <a:buNone/>
            </a:pPr>
            <a:r>
              <a:rPr lang="en-GB" dirty="0">
                <a:latin typeface="+mj-lt"/>
              </a:rPr>
              <a:t>Candidates – GE Hitachi BWRX-300</a:t>
            </a:r>
            <a:endParaRPr dirty="0">
              <a:latin typeface="+mj-lt"/>
            </a:endParaRPr>
          </a:p>
        </p:txBody>
      </p:sp>
      <p:pic>
        <p:nvPicPr>
          <p:cNvPr id="283" name="Google Shape;283;p20"/>
          <p:cNvPicPr preferRelativeResize="0"/>
          <p:nvPr/>
        </p:nvPicPr>
        <p:blipFill rotWithShape="1">
          <a:blip r:embed="rId3">
            <a:alphaModFix/>
          </a:blip>
          <a:srcRect/>
          <a:stretch/>
        </p:blipFill>
        <p:spPr>
          <a:xfrm>
            <a:off x="4824084" y="1064556"/>
            <a:ext cx="7356781" cy="4109736"/>
          </a:xfrm>
          <a:prstGeom prst="rect">
            <a:avLst/>
          </a:prstGeom>
          <a:noFill/>
          <a:ln>
            <a:noFill/>
          </a:ln>
        </p:spPr>
      </p:pic>
      <p:pic>
        <p:nvPicPr>
          <p:cNvPr id="284" name="Google Shape;284;p20"/>
          <p:cNvPicPr preferRelativeResize="0"/>
          <p:nvPr/>
        </p:nvPicPr>
        <p:blipFill rotWithShape="1">
          <a:blip r:embed="rId4">
            <a:alphaModFix/>
          </a:blip>
          <a:srcRect/>
          <a:stretch/>
        </p:blipFill>
        <p:spPr>
          <a:xfrm>
            <a:off x="290680" y="1120995"/>
            <a:ext cx="1080120" cy="5292688"/>
          </a:xfrm>
          <a:prstGeom prst="rect">
            <a:avLst/>
          </a:prstGeom>
          <a:noFill/>
          <a:ln>
            <a:noFill/>
          </a:ln>
        </p:spPr>
      </p:pic>
      <p:pic>
        <p:nvPicPr>
          <p:cNvPr id="285" name="Google Shape;285;p20"/>
          <p:cNvPicPr preferRelativeResize="0"/>
          <p:nvPr/>
        </p:nvPicPr>
        <p:blipFill rotWithShape="1">
          <a:blip r:embed="rId5">
            <a:alphaModFix/>
          </a:blip>
          <a:srcRect/>
          <a:stretch/>
        </p:blipFill>
        <p:spPr>
          <a:xfrm>
            <a:off x="1397187" y="1052514"/>
            <a:ext cx="3383623" cy="5220580"/>
          </a:xfrm>
          <a:prstGeom prst="rect">
            <a:avLst/>
          </a:prstGeom>
          <a:noFill/>
          <a:ln>
            <a:noFill/>
          </a:ln>
        </p:spPr>
      </p:pic>
      <p:sp>
        <p:nvSpPr>
          <p:cNvPr id="286" name="Google Shape;286;p20"/>
          <p:cNvSpPr/>
          <p:nvPr/>
        </p:nvSpPr>
        <p:spPr>
          <a:xfrm>
            <a:off x="9146420" y="4440538"/>
            <a:ext cx="2991171" cy="1200288"/>
          </a:xfrm>
          <a:prstGeom prst="rect">
            <a:avLst/>
          </a:prstGeom>
          <a:solidFill>
            <a:srgbClr val="C8CB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300 MW BWR.</a:t>
            </a:r>
            <a:endParaRPr dirty="0"/>
          </a:p>
          <a:p>
            <a:pPr marL="0" marR="0" lvl="0" indent="0" algn="l" rtl="0">
              <a:spcBef>
                <a:spcPts val="0"/>
              </a:spcBef>
              <a:spcAft>
                <a:spcPts val="0"/>
              </a:spcAft>
              <a:buNone/>
            </a:pPr>
            <a:r>
              <a:rPr lang="sv-SE" sz="1800" dirty="0">
                <a:solidFill>
                  <a:schemeClr val="dk1"/>
                </a:solidFill>
                <a:latin typeface="Arial"/>
                <a:ea typeface="Arial"/>
                <a:cs typeface="Arial"/>
                <a:sym typeface="Arial"/>
              </a:rPr>
              <a:t>Bygger vidare på stora ESBWR tekniken.  Studeras av </a:t>
            </a:r>
            <a:r>
              <a:rPr lang="sv-SE" sz="1800" dirty="0" err="1">
                <a:solidFill>
                  <a:schemeClr val="dk1"/>
                </a:solidFill>
                <a:latin typeface="Arial"/>
                <a:ea typeface="Arial"/>
                <a:cs typeface="Arial"/>
                <a:sym typeface="Arial"/>
              </a:rPr>
              <a:t>bl</a:t>
            </a:r>
            <a:r>
              <a:rPr lang="sv-SE" sz="1800" dirty="0">
                <a:solidFill>
                  <a:schemeClr val="dk1"/>
                </a:solidFill>
                <a:latin typeface="Arial"/>
                <a:ea typeface="Arial"/>
                <a:cs typeface="Arial"/>
                <a:sym typeface="Arial"/>
              </a:rPr>
              <a:t> a Vattenfall</a:t>
            </a:r>
            <a:r>
              <a:rPr lang="en-GB" sz="1800" dirty="0">
                <a:solidFill>
                  <a:schemeClr val="dk1"/>
                </a:solidFill>
                <a:latin typeface="Arial"/>
                <a:ea typeface="Arial"/>
                <a:cs typeface="Arial"/>
                <a:sym typeface="Arial"/>
              </a:rPr>
              <a:t>.</a:t>
            </a:r>
            <a:endParaRPr dirty="0"/>
          </a:p>
        </p:txBody>
      </p:sp>
      <p:sp>
        <p:nvSpPr>
          <p:cNvPr id="287" name="Google Shape;287;p20"/>
          <p:cNvSpPr/>
          <p:nvPr/>
        </p:nvSpPr>
        <p:spPr>
          <a:xfrm>
            <a:off x="9163191" y="5767393"/>
            <a:ext cx="2974400" cy="369291"/>
          </a:xfrm>
          <a:prstGeom prst="rect">
            <a:avLst/>
          </a:prstGeom>
          <a:solidFill>
            <a:srgbClr val="C8CB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Arial"/>
                <a:ea typeface="Arial"/>
                <a:cs typeface="Arial"/>
                <a:sym typeface="Arial"/>
              </a:rPr>
              <a:t>Myndighetsgranskas</a:t>
            </a:r>
            <a:r>
              <a:rPr lang="en-GB" sz="1800" dirty="0">
                <a:solidFill>
                  <a:schemeClr val="dk1"/>
                </a:solidFill>
                <a:latin typeface="Arial"/>
                <a:ea typeface="Arial"/>
                <a:cs typeface="Arial"/>
                <a:sym typeface="Arial"/>
              </a:rPr>
              <a:t>.</a:t>
            </a:r>
            <a:endParaRPr sz="1800" dirty="0">
              <a:solidFill>
                <a:schemeClr val="dk1"/>
              </a:solidFill>
              <a:latin typeface="Arial"/>
              <a:ea typeface="Arial"/>
              <a:cs typeface="Arial"/>
              <a:sym typeface="Arial"/>
            </a:endParaRPr>
          </a:p>
        </p:txBody>
      </p:sp>
      <p:pic>
        <p:nvPicPr>
          <p:cNvPr id="288" name="Google Shape;288;p20"/>
          <p:cNvPicPr preferRelativeResize="0"/>
          <p:nvPr/>
        </p:nvPicPr>
        <p:blipFill rotWithShape="1">
          <a:blip r:embed="rId6">
            <a:alphaModFix/>
          </a:blip>
          <a:srcRect/>
          <a:stretch/>
        </p:blipFill>
        <p:spPr>
          <a:xfrm>
            <a:off x="4331803" y="3573016"/>
            <a:ext cx="3724881" cy="2833831"/>
          </a:xfrm>
          <a:prstGeom prst="rect">
            <a:avLst/>
          </a:prstGeom>
          <a:noFill/>
          <a:ln>
            <a:noFill/>
          </a:ln>
        </p:spPr>
      </p:pic>
      <p:sp>
        <p:nvSpPr>
          <p:cNvPr id="2" name="Rektangel 1">
            <a:hlinkClick r:id="rId7" action="ppaction://hlinksldjump"/>
            <a:extLst>
              <a:ext uri="{FF2B5EF4-FFF2-40B4-BE49-F238E27FC236}">
                <a16:creationId xmlns:a16="http://schemas.microsoft.com/office/drawing/2014/main" id="{9BAE8D55-AD57-D8B3-5174-2877963B0DDD}"/>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53045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ägg&#10;&#10;Automatiskt genererad beskrivning">
            <a:extLst>
              <a:ext uri="{FF2B5EF4-FFF2-40B4-BE49-F238E27FC236}">
                <a16:creationId xmlns:a16="http://schemas.microsoft.com/office/drawing/2014/main" id="{84503CE0-C7B3-6D8D-60B9-646020EC5962}"/>
              </a:ext>
            </a:extLst>
          </p:cNvPr>
          <p:cNvPicPr>
            <a:picLocks noChangeAspect="1"/>
          </p:cNvPicPr>
          <p:nvPr/>
        </p:nvPicPr>
        <p:blipFill>
          <a:blip r:embed="rId2"/>
          <a:stretch>
            <a:fillRect/>
          </a:stretch>
        </p:blipFill>
        <p:spPr>
          <a:xfrm>
            <a:off x="-380279" y="-78322"/>
            <a:ext cx="12952558" cy="6871008"/>
          </a:xfrm>
          <a:prstGeom prst="rect">
            <a:avLst/>
          </a:prstGeom>
        </p:spPr>
      </p:pic>
      <p:sp>
        <p:nvSpPr>
          <p:cNvPr id="2" name="Rubrik 1">
            <a:extLst>
              <a:ext uri="{FF2B5EF4-FFF2-40B4-BE49-F238E27FC236}">
                <a16:creationId xmlns:a16="http://schemas.microsoft.com/office/drawing/2014/main" id="{4BEFB8B4-94A3-3465-AF40-9E52B4555E5F}"/>
              </a:ext>
            </a:extLst>
          </p:cNvPr>
          <p:cNvSpPr>
            <a:spLocks noGrp="1"/>
          </p:cNvSpPr>
          <p:nvPr>
            <p:ph type="title"/>
          </p:nvPr>
        </p:nvSpPr>
        <p:spPr>
          <a:xfrm>
            <a:off x="0" y="728700"/>
            <a:ext cx="3994442" cy="711394"/>
          </a:xfrm>
        </p:spPr>
        <p:txBody>
          <a:bodyPr>
            <a:noAutofit/>
          </a:bodyPr>
          <a:lstStyle/>
          <a:p>
            <a:pPr algn="ctr">
              <a:tabLst>
                <a:tab pos="5651500" algn="l"/>
              </a:tabLst>
            </a:pPr>
            <a:r>
              <a:rPr lang="sv-SE" sz="7200" dirty="0">
                <a:solidFill>
                  <a:schemeClr val="accent1">
                    <a:lumMod val="20000"/>
                    <a:lumOff val="80000"/>
                  </a:schemeClr>
                </a:solidFill>
                <a:latin typeface="+mj-lt"/>
              </a:rPr>
              <a:t>Klimatet</a:t>
            </a:r>
          </a:p>
        </p:txBody>
      </p:sp>
      <p:sp>
        <p:nvSpPr>
          <p:cNvPr id="3" name="Rektangel 2">
            <a:hlinkClick r:id="rId3" action="ppaction://hlinksldjump"/>
            <a:extLst>
              <a:ext uri="{FF2B5EF4-FFF2-40B4-BE49-F238E27FC236}">
                <a16:creationId xmlns:a16="http://schemas.microsoft.com/office/drawing/2014/main" id="{A0BA46C7-A3E3-D589-D9E2-8A32206EDA02}"/>
              </a:ext>
            </a:extLst>
          </p:cNvPr>
          <p:cNvSpPr/>
          <p:nvPr/>
        </p:nvSpPr>
        <p:spPr>
          <a:xfrm>
            <a:off x="10128448"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47187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D0B0-D5EF-B76F-8ACD-092A3B1E0A3D}"/>
              </a:ext>
            </a:extLst>
          </p:cNvPr>
          <p:cNvSpPr>
            <a:spLocks noGrp="1"/>
          </p:cNvSpPr>
          <p:nvPr>
            <p:ph type="title"/>
          </p:nvPr>
        </p:nvSpPr>
        <p:spPr/>
        <p:txBody>
          <a:bodyPr/>
          <a:lstStyle/>
          <a:p>
            <a:r>
              <a:rPr lang="sv-SE" dirty="0"/>
              <a:t>Apropå tar mindre plats</a:t>
            </a:r>
          </a:p>
        </p:txBody>
      </p:sp>
      <p:cxnSp>
        <p:nvCxnSpPr>
          <p:cNvPr id="9" name="Rak koppling 8">
            <a:extLst>
              <a:ext uri="{FF2B5EF4-FFF2-40B4-BE49-F238E27FC236}">
                <a16:creationId xmlns:a16="http://schemas.microsoft.com/office/drawing/2014/main" id="{4E49E3F7-2C12-16C6-DBA6-D060B2F7C434}"/>
              </a:ext>
            </a:extLst>
          </p:cNvPr>
          <p:cNvCxnSpPr>
            <a:cxnSpLocks/>
          </p:cNvCxnSpPr>
          <p:nvPr/>
        </p:nvCxnSpPr>
        <p:spPr>
          <a:xfrm>
            <a:off x="4259796" y="-2619672"/>
            <a:ext cx="54006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0" name="Bildobjekt 29">
            <a:extLst>
              <a:ext uri="{FF2B5EF4-FFF2-40B4-BE49-F238E27FC236}">
                <a16:creationId xmlns:a16="http://schemas.microsoft.com/office/drawing/2014/main" id="{1A029B5C-042C-6DC0-7EAB-9ABCB2363EA4}"/>
              </a:ext>
            </a:extLst>
          </p:cNvPr>
          <p:cNvPicPr>
            <a:picLocks noChangeAspect="1"/>
          </p:cNvPicPr>
          <p:nvPr/>
        </p:nvPicPr>
        <p:blipFill>
          <a:blip r:embed="rId2"/>
          <a:stretch>
            <a:fillRect/>
          </a:stretch>
        </p:blipFill>
        <p:spPr>
          <a:xfrm>
            <a:off x="839788" y="1677132"/>
            <a:ext cx="5776232" cy="4102744"/>
          </a:xfrm>
          <a:prstGeom prst="rect">
            <a:avLst/>
          </a:prstGeom>
        </p:spPr>
      </p:pic>
      <p:sp>
        <p:nvSpPr>
          <p:cNvPr id="31" name="textruta 30">
            <a:extLst>
              <a:ext uri="{FF2B5EF4-FFF2-40B4-BE49-F238E27FC236}">
                <a16:creationId xmlns:a16="http://schemas.microsoft.com/office/drawing/2014/main" id="{B0C2AB55-2277-360C-30A6-C99EFE9F08D2}"/>
              </a:ext>
            </a:extLst>
          </p:cNvPr>
          <p:cNvSpPr txBox="1"/>
          <p:nvPr/>
        </p:nvSpPr>
        <p:spPr>
          <a:xfrm>
            <a:off x="839788" y="5877272"/>
            <a:ext cx="2743636" cy="369332"/>
          </a:xfrm>
          <a:prstGeom prst="rect">
            <a:avLst/>
          </a:prstGeom>
          <a:noFill/>
        </p:spPr>
        <p:txBody>
          <a:bodyPr wrap="none" rtlCol="0">
            <a:spAutoFit/>
          </a:bodyPr>
          <a:lstStyle/>
          <a:p>
            <a:r>
              <a:rPr lang="sv-SE" dirty="0"/>
              <a:t>Forsmark 3: ca 400 x 500 m</a:t>
            </a:r>
          </a:p>
        </p:txBody>
      </p:sp>
      <p:pic>
        <p:nvPicPr>
          <p:cNvPr id="32" name="Bildobjekt 31">
            <a:extLst>
              <a:ext uri="{FF2B5EF4-FFF2-40B4-BE49-F238E27FC236}">
                <a16:creationId xmlns:a16="http://schemas.microsoft.com/office/drawing/2014/main" id="{0EBC8FBB-A099-E136-9929-B7E88D0D3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879" y="1691040"/>
            <a:ext cx="4688334" cy="2576382"/>
          </a:xfrm>
          <a:prstGeom prst="rect">
            <a:avLst/>
          </a:prstGeom>
          <a:ln w="38100">
            <a:solidFill>
              <a:schemeClr val="bg1"/>
            </a:solidFill>
          </a:ln>
        </p:spPr>
      </p:pic>
      <p:sp>
        <p:nvSpPr>
          <p:cNvPr id="33" name="textruta 32">
            <a:extLst>
              <a:ext uri="{FF2B5EF4-FFF2-40B4-BE49-F238E27FC236}">
                <a16:creationId xmlns:a16="http://schemas.microsoft.com/office/drawing/2014/main" id="{3424BCEF-1B26-5A8B-FA75-B202927E6D29}"/>
              </a:ext>
            </a:extLst>
          </p:cNvPr>
          <p:cNvSpPr txBox="1"/>
          <p:nvPr/>
        </p:nvSpPr>
        <p:spPr>
          <a:xfrm>
            <a:off x="7068108" y="4365104"/>
            <a:ext cx="4316053" cy="1200329"/>
          </a:xfrm>
          <a:prstGeom prst="rect">
            <a:avLst/>
          </a:prstGeom>
          <a:noFill/>
        </p:spPr>
        <p:txBody>
          <a:bodyPr wrap="none" rtlCol="0">
            <a:spAutoFit/>
          </a:bodyPr>
          <a:lstStyle/>
          <a:p>
            <a:r>
              <a:rPr lang="sv-SE" dirty="0"/>
              <a:t>En SMR (i detta fall 300 MW)</a:t>
            </a:r>
          </a:p>
          <a:p>
            <a:r>
              <a:rPr lang="sv-SE" dirty="0"/>
              <a:t>Multipla SMR delar utrymmen.</a:t>
            </a:r>
          </a:p>
          <a:p>
            <a:r>
              <a:rPr lang="sv-SE" dirty="0"/>
              <a:t>4 SMR på samma utrymme som Forsmark 3.</a:t>
            </a:r>
          </a:p>
          <a:p>
            <a:r>
              <a:rPr lang="sv-SE" dirty="0"/>
              <a:t>Ungefär samma uteffekt.  </a:t>
            </a:r>
          </a:p>
        </p:txBody>
      </p:sp>
      <p:sp>
        <p:nvSpPr>
          <p:cNvPr id="3" name="Rektangel 2">
            <a:hlinkClick r:id="rId4" action="ppaction://hlinksldjump"/>
            <a:extLst>
              <a:ext uri="{FF2B5EF4-FFF2-40B4-BE49-F238E27FC236}">
                <a16:creationId xmlns:a16="http://schemas.microsoft.com/office/drawing/2014/main" id="{53A8E892-FE38-35A9-34C1-1BEC85606C6C}"/>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108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792E695-6F2A-CF95-F992-D2D25ED75821}"/>
              </a:ext>
            </a:extLst>
          </p:cNvPr>
          <p:cNvSpPr>
            <a:spLocks noGrp="1"/>
          </p:cNvSpPr>
          <p:nvPr>
            <p:ph type="ctrTitle"/>
          </p:nvPr>
        </p:nvSpPr>
        <p:spPr/>
        <p:txBody>
          <a:bodyPr>
            <a:normAutofit/>
          </a:bodyPr>
          <a:lstStyle/>
          <a:p>
            <a:r>
              <a:rPr lang="sv-SE" sz="8800" dirty="0"/>
              <a:t>Fler kandidater</a:t>
            </a:r>
          </a:p>
        </p:txBody>
      </p:sp>
      <p:sp>
        <p:nvSpPr>
          <p:cNvPr id="6" name="Rektangel 5">
            <a:hlinkClick r:id="rId2" action="ppaction://hlinksldjump"/>
            <a:extLst>
              <a:ext uri="{FF2B5EF4-FFF2-40B4-BE49-F238E27FC236}">
                <a16:creationId xmlns:a16="http://schemas.microsoft.com/office/drawing/2014/main" id="{94E1ED3F-C8FB-5119-7F51-A788354599BC}"/>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20843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875421" y="341120"/>
            <a:ext cx="10410824" cy="711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7D2D8"/>
              </a:buClr>
              <a:buSzPts val="3600"/>
              <a:buFont typeface="Arial"/>
              <a:buNone/>
            </a:pPr>
            <a:r>
              <a:rPr lang="en-GB" dirty="0">
                <a:latin typeface="+mj-lt"/>
              </a:rPr>
              <a:t>Candidates – the NUWARD Design</a:t>
            </a:r>
            <a:endParaRPr dirty="0">
              <a:latin typeface="+mj-lt"/>
            </a:endParaRPr>
          </a:p>
        </p:txBody>
      </p:sp>
      <p:pic>
        <p:nvPicPr>
          <p:cNvPr id="302" name="Google Shape;302;p22"/>
          <p:cNvPicPr preferRelativeResize="0"/>
          <p:nvPr/>
        </p:nvPicPr>
        <p:blipFill rotWithShape="1">
          <a:blip r:embed="rId3">
            <a:alphaModFix/>
          </a:blip>
          <a:srcRect/>
          <a:stretch/>
        </p:blipFill>
        <p:spPr>
          <a:xfrm>
            <a:off x="119336" y="1052736"/>
            <a:ext cx="4410856" cy="5292588"/>
          </a:xfrm>
          <a:prstGeom prst="rect">
            <a:avLst/>
          </a:prstGeom>
          <a:noFill/>
          <a:ln>
            <a:noFill/>
          </a:ln>
        </p:spPr>
      </p:pic>
      <p:pic>
        <p:nvPicPr>
          <p:cNvPr id="303" name="Google Shape;303;p22"/>
          <p:cNvPicPr preferRelativeResize="0"/>
          <p:nvPr/>
        </p:nvPicPr>
        <p:blipFill rotWithShape="1">
          <a:blip r:embed="rId4">
            <a:alphaModFix/>
          </a:blip>
          <a:srcRect/>
          <a:stretch/>
        </p:blipFill>
        <p:spPr>
          <a:xfrm>
            <a:off x="7536161" y="1088740"/>
            <a:ext cx="4536504" cy="2134440"/>
          </a:xfrm>
          <a:prstGeom prst="rect">
            <a:avLst/>
          </a:prstGeom>
          <a:noFill/>
          <a:ln>
            <a:noFill/>
          </a:ln>
        </p:spPr>
      </p:pic>
      <p:sp>
        <p:nvSpPr>
          <p:cNvPr id="304" name="Google Shape;304;p22"/>
          <p:cNvSpPr/>
          <p:nvPr/>
        </p:nvSpPr>
        <p:spPr>
          <a:xfrm>
            <a:off x="4584857" y="1088740"/>
            <a:ext cx="277128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accent1">
                    <a:lumMod val="75000"/>
                  </a:schemeClr>
                </a:solidFill>
                <a:latin typeface="Arial"/>
                <a:ea typeface="Arial"/>
                <a:cs typeface="Arial"/>
                <a:sym typeface="Arial"/>
              </a:rPr>
              <a:t>An integral PWR type reactor located inside a steel containment, submerged into a large water pool, hosting several SMR modules, each at 170 MWe. </a:t>
            </a:r>
            <a:endParaRPr sz="1800" dirty="0">
              <a:solidFill>
                <a:schemeClr val="accent1">
                  <a:lumMod val="75000"/>
                </a:schemeClr>
              </a:solidFill>
              <a:latin typeface="Arial Nova Cond" panose="020B0506020202020204" pitchFamily="34" charset="0"/>
              <a:ea typeface="Corbel"/>
              <a:cs typeface="Corbel"/>
              <a:sym typeface="Corbel"/>
            </a:endParaRPr>
          </a:p>
        </p:txBody>
      </p:sp>
      <p:sp>
        <p:nvSpPr>
          <p:cNvPr id="305" name="Google Shape;305;p22"/>
          <p:cNvSpPr/>
          <p:nvPr/>
        </p:nvSpPr>
        <p:spPr>
          <a:xfrm>
            <a:off x="8724292" y="3699030"/>
            <a:ext cx="241329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accent1">
                    <a:lumMod val="75000"/>
                  </a:schemeClr>
                </a:solidFill>
                <a:latin typeface="Arial"/>
                <a:ea typeface="Arial"/>
                <a:cs typeface="Arial"/>
                <a:sym typeface="Arial"/>
              </a:rPr>
              <a:t>French Alternative Energies and Atomic Energy Commission (CEA), EDF, Naval Group and </a:t>
            </a:r>
            <a:r>
              <a:rPr lang="en-GB" sz="1800" dirty="0" err="1">
                <a:solidFill>
                  <a:schemeClr val="accent1">
                    <a:lumMod val="75000"/>
                  </a:schemeClr>
                </a:solidFill>
                <a:latin typeface="Arial"/>
                <a:ea typeface="Arial"/>
                <a:cs typeface="Arial"/>
                <a:sym typeface="Arial"/>
              </a:rPr>
              <a:t>TechnicAtome</a:t>
            </a:r>
            <a:r>
              <a:rPr lang="en-GB" sz="1800" dirty="0">
                <a:solidFill>
                  <a:schemeClr val="accent1">
                    <a:lumMod val="75000"/>
                  </a:schemeClr>
                </a:solidFill>
                <a:latin typeface="Arial"/>
                <a:ea typeface="Arial"/>
                <a:cs typeface="Arial"/>
                <a:sym typeface="Arial"/>
              </a:rPr>
              <a:t>.</a:t>
            </a:r>
            <a:endParaRPr dirty="0">
              <a:solidFill>
                <a:schemeClr val="accent1">
                  <a:lumMod val="75000"/>
                </a:schemeClr>
              </a:solidFill>
            </a:endParaRPr>
          </a:p>
          <a:p>
            <a:pPr marL="0" marR="0" lvl="0" indent="0" algn="l" rtl="0">
              <a:spcBef>
                <a:spcPts val="0"/>
              </a:spcBef>
              <a:spcAft>
                <a:spcPts val="0"/>
              </a:spcAft>
              <a:buNone/>
            </a:pPr>
            <a:r>
              <a:rPr lang="en-GB" sz="1800" dirty="0">
                <a:solidFill>
                  <a:schemeClr val="accent1">
                    <a:lumMod val="75000"/>
                  </a:schemeClr>
                </a:solidFill>
                <a:latin typeface="Arial"/>
                <a:ea typeface="Arial"/>
                <a:cs typeface="Arial"/>
                <a:sym typeface="Arial"/>
              </a:rPr>
              <a:t>Westinghouse invited. </a:t>
            </a:r>
            <a:endParaRPr sz="1800" dirty="0">
              <a:solidFill>
                <a:schemeClr val="accent1">
                  <a:lumMod val="75000"/>
                </a:schemeClr>
              </a:solidFill>
              <a:latin typeface="Arial Nova Cond" panose="020B0506020202020204" pitchFamily="34" charset="0"/>
              <a:ea typeface="Corbel"/>
              <a:cs typeface="Corbel"/>
              <a:sym typeface="Corbel"/>
            </a:endParaRPr>
          </a:p>
        </p:txBody>
      </p:sp>
      <p:grpSp>
        <p:nvGrpSpPr>
          <p:cNvPr id="306" name="Google Shape;306;p22"/>
          <p:cNvGrpSpPr/>
          <p:nvPr/>
        </p:nvGrpSpPr>
        <p:grpSpPr>
          <a:xfrm>
            <a:off x="4583832" y="3263332"/>
            <a:ext cx="3766350" cy="3081992"/>
            <a:chOff x="4583832" y="3263332"/>
            <a:chExt cx="3766350" cy="3081992"/>
          </a:xfrm>
        </p:grpSpPr>
        <p:pic>
          <p:nvPicPr>
            <p:cNvPr id="307" name="Google Shape;307;p22"/>
            <p:cNvPicPr preferRelativeResize="0"/>
            <p:nvPr/>
          </p:nvPicPr>
          <p:blipFill rotWithShape="1">
            <a:blip r:embed="rId5">
              <a:alphaModFix/>
            </a:blip>
            <a:srcRect/>
            <a:stretch/>
          </p:blipFill>
          <p:spPr>
            <a:xfrm>
              <a:off x="4583832" y="3263332"/>
              <a:ext cx="3766350" cy="3081992"/>
            </a:xfrm>
            <a:prstGeom prst="rect">
              <a:avLst/>
            </a:prstGeom>
            <a:noFill/>
            <a:ln>
              <a:noFill/>
            </a:ln>
          </p:spPr>
        </p:pic>
        <p:sp>
          <p:nvSpPr>
            <p:cNvPr id="308" name="Google Shape;308;p22"/>
            <p:cNvSpPr/>
            <p:nvPr/>
          </p:nvSpPr>
          <p:spPr>
            <a:xfrm>
              <a:off x="4583832" y="3627168"/>
              <a:ext cx="637306" cy="571951"/>
            </a:xfrm>
            <a:prstGeom prst="rect">
              <a:avLst/>
            </a:prstGeom>
            <a:solidFill>
              <a:srgbClr val="E9DAB7"/>
            </a:solidFill>
            <a:ln>
              <a:noFill/>
            </a:ln>
            <a:effectLst>
              <a:outerShdw blurRad="38100" dist="25400" dir="5400000" rotWithShape="0">
                <a:srgbClr val="000000">
                  <a:alpha val="44705"/>
                </a:srgbClr>
              </a:outerShdw>
            </a:effectLst>
          </p:spPr>
          <p:txBody>
            <a:bodyPr spcFirstLastPara="1" wrap="square" lIns="0" tIns="0" rIns="0" bIns="0" anchor="ctr" anchorCtr="0">
              <a:spAutoFit/>
            </a:bodyPr>
            <a:lstStyle/>
            <a:p>
              <a:pPr marL="0" marR="0" lvl="0" indent="0" algn="ctr" rtl="0">
                <a:spcBef>
                  <a:spcPts val="0"/>
                </a:spcBef>
                <a:spcAft>
                  <a:spcPts val="0"/>
                </a:spcAft>
                <a:buNone/>
              </a:pPr>
              <a:r>
                <a:rPr lang="en-GB" sz="1100">
                  <a:solidFill>
                    <a:srgbClr val="222B42"/>
                  </a:solidFill>
                  <a:latin typeface="Arial"/>
                  <a:ea typeface="Arial"/>
                  <a:cs typeface="Arial"/>
                  <a:sym typeface="Arial"/>
                </a:rPr>
                <a:t>Compact Design</a:t>
              </a:r>
              <a:endParaRPr/>
            </a:p>
            <a:p>
              <a:pPr marL="0" marR="0" lvl="0" indent="0" algn="ctr" rtl="0">
                <a:spcBef>
                  <a:spcPts val="500"/>
                </a:spcBef>
                <a:spcAft>
                  <a:spcPts val="0"/>
                </a:spcAft>
                <a:buNone/>
              </a:pPr>
              <a:endParaRPr sz="1100">
                <a:solidFill>
                  <a:srgbClr val="222B42"/>
                </a:solidFill>
                <a:latin typeface="Arial"/>
                <a:ea typeface="Arial"/>
                <a:cs typeface="Arial"/>
                <a:sym typeface="Arial"/>
              </a:endParaRPr>
            </a:p>
          </p:txBody>
        </p:sp>
      </p:grpSp>
      <p:sp>
        <p:nvSpPr>
          <p:cNvPr id="2" name="Rektangel 1">
            <a:hlinkClick r:id="rId6" action="ppaction://hlinksldjump"/>
            <a:extLst>
              <a:ext uri="{FF2B5EF4-FFF2-40B4-BE49-F238E27FC236}">
                <a16:creationId xmlns:a16="http://schemas.microsoft.com/office/drawing/2014/main" id="{5FC26C37-E449-89C6-0A99-2BC9C95761C7}"/>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29501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54D7E5-EA77-5FE2-E04D-7BB7F4EF24C6}"/>
              </a:ext>
            </a:extLst>
          </p:cNvPr>
          <p:cNvSpPr>
            <a:spLocks noGrp="1"/>
          </p:cNvSpPr>
          <p:nvPr>
            <p:ph type="title"/>
          </p:nvPr>
        </p:nvSpPr>
        <p:spPr/>
        <p:txBody>
          <a:bodyPr/>
          <a:lstStyle/>
          <a:p>
            <a:r>
              <a:rPr lang="sv-SE" dirty="0">
                <a:solidFill>
                  <a:schemeClr val="accent1">
                    <a:lumMod val="75000"/>
                  </a:schemeClr>
                </a:solidFill>
              </a:rPr>
              <a:t>Rolls Royce SMR</a:t>
            </a:r>
          </a:p>
        </p:txBody>
      </p:sp>
      <p:pic>
        <p:nvPicPr>
          <p:cNvPr id="5" name="Bildobjekt 4">
            <a:extLst>
              <a:ext uri="{FF2B5EF4-FFF2-40B4-BE49-F238E27FC236}">
                <a16:creationId xmlns:a16="http://schemas.microsoft.com/office/drawing/2014/main" id="{C537FB97-6DE6-E883-467F-59A5450F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844" y="1665288"/>
            <a:ext cx="4967768" cy="3887948"/>
          </a:xfrm>
          <a:prstGeom prst="rect">
            <a:avLst/>
          </a:prstGeom>
          <a:ln>
            <a:solidFill>
              <a:schemeClr val="bg1">
                <a:lumMod val="85000"/>
              </a:schemeClr>
            </a:solidFill>
          </a:ln>
        </p:spPr>
      </p:pic>
      <p:pic>
        <p:nvPicPr>
          <p:cNvPr id="7" name="Bildobjekt 6">
            <a:extLst>
              <a:ext uri="{FF2B5EF4-FFF2-40B4-BE49-F238E27FC236}">
                <a16:creationId xmlns:a16="http://schemas.microsoft.com/office/drawing/2014/main" id="{B2CBFF0B-D7BB-07A4-2FBB-5A62F7FC8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96" y="1665288"/>
            <a:ext cx="3079298" cy="4176464"/>
          </a:xfrm>
          <a:prstGeom prst="rect">
            <a:avLst/>
          </a:prstGeom>
        </p:spPr>
      </p:pic>
      <p:pic>
        <p:nvPicPr>
          <p:cNvPr id="9" name="Bildobjekt 8">
            <a:extLst>
              <a:ext uri="{FF2B5EF4-FFF2-40B4-BE49-F238E27FC236}">
                <a16:creationId xmlns:a16="http://schemas.microsoft.com/office/drawing/2014/main" id="{B9DECA5B-8A96-159E-A730-12DB2EF47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81" y="1736812"/>
            <a:ext cx="3028677" cy="2664296"/>
          </a:xfrm>
          <a:prstGeom prst="rect">
            <a:avLst/>
          </a:prstGeom>
        </p:spPr>
      </p:pic>
      <p:pic>
        <p:nvPicPr>
          <p:cNvPr id="13" name="Bildobjekt 12">
            <a:extLst>
              <a:ext uri="{FF2B5EF4-FFF2-40B4-BE49-F238E27FC236}">
                <a16:creationId xmlns:a16="http://schemas.microsoft.com/office/drawing/2014/main" id="{EBC343B1-1FA8-CA59-02A7-8AFF7456D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8" y="4389193"/>
            <a:ext cx="1803592" cy="1919532"/>
          </a:xfrm>
          <a:prstGeom prst="rect">
            <a:avLst/>
          </a:prstGeom>
        </p:spPr>
      </p:pic>
      <p:sp>
        <p:nvSpPr>
          <p:cNvPr id="14" name="textruta 13">
            <a:extLst>
              <a:ext uri="{FF2B5EF4-FFF2-40B4-BE49-F238E27FC236}">
                <a16:creationId xmlns:a16="http://schemas.microsoft.com/office/drawing/2014/main" id="{58382374-1AF1-B024-0378-E8C17F8BF509}"/>
              </a:ext>
            </a:extLst>
          </p:cNvPr>
          <p:cNvSpPr txBox="1"/>
          <p:nvPr/>
        </p:nvSpPr>
        <p:spPr>
          <a:xfrm>
            <a:off x="7284132" y="1337889"/>
            <a:ext cx="3807709" cy="369332"/>
          </a:xfrm>
          <a:prstGeom prst="rect">
            <a:avLst/>
          </a:prstGeom>
          <a:noFill/>
        </p:spPr>
        <p:txBody>
          <a:bodyPr wrap="none" rtlCol="0">
            <a:spAutoFit/>
          </a:bodyPr>
          <a:lstStyle/>
          <a:p>
            <a:r>
              <a:rPr lang="sv-SE" dirty="0">
                <a:solidFill>
                  <a:schemeClr val="accent1">
                    <a:lumMod val="75000"/>
                  </a:schemeClr>
                </a:solidFill>
              </a:rPr>
              <a:t>Förläggningsplats: 10 </a:t>
            </a:r>
            <a:r>
              <a:rPr lang="sv-SE" dirty="0" err="1">
                <a:solidFill>
                  <a:schemeClr val="accent1">
                    <a:lumMod val="75000"/>
                  </a:schemeClr>
                </a:solidFill>
              </a:rPr>
              <a:t>acre</a:t>
            </a:r>
            <a:r>
              <a:rPr lang="sv-SE" dirty="0">
                <a:solidFill>
                  <a:schemeClr val="accent1">
                    <a:lumMod val="75000"/>
                  </a:schemeClr>
                </a:solidFill>
              </a:rPr>
              <a:t> (40 500 m</a:t>
            </a:r>
            <a:r>
              <a:rPr lang="sv-SE" baseline="30000" dirty="0">
                <a:solidFill>
                  <a:schemeClr val="accent1">
                    <a:lumMod val="75000"/>
                  </a:schemeClr>
                </a:solidFill>
              </a:rPr>
              <a:t>2</a:t>
            </a:r>
            <a:r>
              <a:rPr lang="sv-SE" dirty="0">
                <a:solidFill>
                  <a:schemeClr val="accent1">
                    <a:lumMod val="75000"/>
                  </a:schemeClr>
                </a:solidFill>
              </a:rPr>
              <a:t>)</a:t>
            </a:r>
          </a:p>
        </p:txBody>
      </p:sp>
      <p:sp>
        <p:nvSpPr>
          <p:cNvPr id="3" name="Rektangel 2">
            <a:hlinkClick r:id="rId6" action="ppaction://hlinksldjump"/>
            <a:extLst>
              <a:ext uri="{FF2B5EF4-FFF2-40B4-BE49-F238E27FC236}">
                <a16:creationId xmlns:a16="http://schemas.microsoft.com/office/drawing/2014/main" id="{AFF3667C-A022-8071-D2A9-BF0D904FB589}"/>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36803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875421" y="341120"/>
            <a:ext cx="10410824" cy="7113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7D2D8"/>
              </a:buClr>
              <a:buSzPts val="3600"/>
              <a:buFont typeface="Arial"/>
              <a:buNone/>
            </a:pPr>
            <a:r>
              <a:rPr lang="en-GB" dirty="0">
                <a:latin typeface="+mj-lt"/>
              </a:rPr>
              <a:t>Candidates – </a:t>
            </a:r>
            <a:r>
              <a:rPr lang="en-GB" dirty="0" err="1">
                <a:latin typeface="+mj-lt"/>
              </a:rPr>
              <a:t>Holtec</a:t>
            </a:r>
            <a:r>
              <a:rPr lang="en-GB" dirty="0">
                <a:latin typeface="+mj-lt"/>
              </a:rPr>
              <a:t> SMR-160</a:t>
            </a:r>
            <a:endParaRPr dirty="0">
              <a:latin typeface="+mj-lt"/>
            </a:endParaRPr>
          </a:p>
        </p:txBody>
      </p:sp>
      <p:pic>
        <p:nvPicPr>
          <p:cNvPr id="273" name="Google Shape;273;p19"/>
          <p:cNvPicPr preferRelativeResize="0"/>
          <p:nvPr/>
        </p:nvPicPr>
        <p:blipFill rotWithShape="1">
          <a:blip r:embed="rId3">
            <a:alphaModFix/>
          </a:blip>
          <a:srcRect/>
          <a:stretch/>
        </p:blipFill>
        <p:spPr>
          <a:xfrm>
            <a:off x="95110" y="1304764"/>
            <a:ext cx="3769273" cy="4464496"/>
          </a:xfrm>
          <a:prstGeom prst="rect">
            <a:avLst/>
          </a:prstGeom>
          <a:noFill/>
          <a:ln>
            <a:noFill/>
          </a:ln>
        </p:spPr>
      </p:pic>
      <p:pic>
        <p:nvPicPr>
          <p:cNvPr id="274" name="Google Shape;274;p19"/>
          <p:cNvPicPr preferRelativeResize="0"/>
          <p:nvPr/>
        </p:nvPicPr>
        <p:blipFill rotWithShape="1">
          <a:blip r:embed="rId4">
            <a:alphaModFix/>
          </a:blip>
          <a:srcRect/>
          <a:stretch/>
        </p:blipFill>
        <p:spPr>
          <a:xfrm>
            <a:off x="3857108" y="1304764"/>
            <a:ext cx="3875615" cy="5055196"/>
          </a:xfrm>
          <a:prstGeom prst="rect">
            <a:avLst/>
          </a:prstGeom>
          <a:noFill/>
          <a:ln>
            <a:noFill/>
          </a:ln>
        </p:spPr>
      </p:pic>
      <p:pic>
        <p:nvPicPr>
          <p:cNvPr id="275" name="Google Shape;275;p19" descr="Picture4"/>
          <p:cNvPicPr preferRelativeResize="0"/>
          <p:nvPr/>
        </p:nvPicPr>
        <p:blipFill rotWithShape="1">
          <a:blip r:embed="rId5">
            <a:alphaModFix/>
          </a:blip>
          <a:srcRect/>
          <a:stretch/>
        </p:blipFill>
        <p:spPr>
          <a:xfrm>
            <a:off x="7720944" y="3923569"/>
            <a:ext cx="4375946" cy="2436391"/>
          </a:xfrm>
          <a:prstGeom prst="rect">
            <a:avLst/>
          </a:prstGeom>
          <a:noFill/>
          <a:ln>
            <a:noFill/>
          </a:ln>
        </p:spPr>
      </p:pic>
      <p:sp>
        <p:nvSpPr>
          <p:cNvPr id="276" name="Google Shape;276;p19"/>
          <p:cNvSpPr/>
          <p:nvPr/>
        </p:nvSpPr>
        <p:spPr>
          <a:xfrm>
            <a:off x="7743050" y="1289761"/>
            <a:ext cx="4267933" cy="2031325"/>
          </a:xfrm>
          <a:prstGeom prst="rect">
            <a:avLst/>
          </a:prstGeom>
          <a:solidFill>
            <a:srgbClr val="C8CB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160 MW PWR</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Plant with clusters of up to ten reactors. </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Natural convection.</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No boron. </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Passive safety.</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Air cooled option.</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36 m construction. </a:t>
            </a:r>
            <a:endParaRPr sz="1800" dirty="0">
              <a:solidFill>
                <a:schemeClr val="dk1"/>
              </a:solidFill>
              <a:latin typeface="Arial Nova Cond" panose="020B0506020202020204" pitchFamily="34" charset="0"/>
              <a:ea typeface="Corbel"/>
              <a:cs typeface="Corbel"/>
              <a:sym typeface="Corbel"/>
            </a:endParaRPr>
          </a:p>
        </p:txBody>
      </p:sp>
      <p:sp>
        <p:nvSpPr>
          <p:cNvPr id="277" name="Google Shape;277;p19"/>
          <p:cNvSpPr txBox="1"/>
          <p:nvPr/>
        </p:nvSpPr>
        <p:spPr>
          <a:xfrm>
            <a:off x="84281" y="6130884"/>
            <a:ext cx="3276600" cy="3568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u="sng">
                <a:solidFill>
                  <a:srgbClr val="222B42"/>
                </a:solidFill>
                <a:latin typeface="Arial"/>
                <a:ea typeface="Arial"/>
                <a:cs typeface="Arial"/>
                <a:sym typeface="Arial"/>
                <a:hlinkClick r:id="rId6">
                  <a:extLst>
                    <a:ext uri="{A12FA001-AC4F-418D-AE19-62706E023703}">
                      <ahyp:hlinkClr xmlns:ahyp="http://schemas.microsoft.com/office/drawing/2018/hyperlinkcolor" val="tx"/>
                    </a:ext>
                  </a:extLst>
                </a:hlinkClick>
              </a:rPr>
              <a:t>https://smrllc.com/news-videos/videos/smr-160-essentials/</a:t>
            </a:r>
            <a:endParaRPr sz="1000">
              <a:solidFill>
                <a:srgbClr val="222B42"/>
              </a:solidFill>
              <a:latin typeface="Arial"/>
              <a:ea typeface="Arial"/>
              <a:cs typeface="Arial"/>
              <a:sym typeface="Arial"/>
            </a:endParaRPr>
          </a:p>
          <a:p>
            <a:pPr marL="0" marR="0" lvl="0" indent="0" algn="l" rtl="0">
              <a:spcBef>
                <a:spcPts val="500"/>
              </a:spcBef>
              <a:spcAft>
                <a:spcPts val="0"/>
              </a:spcAft>
              <a:buNone/>
            </a:pPr>
            <a:r>
              <a:rPr lang="en-GB" sz="1000">
                <a:solidFill>
                  <a:srgbClr val="222B42"/>
                </a:solidFill>
                <a:latin typeface="Arial"/>
                <a:ea typeface="Arial"/>
                <a:cs typeface="Arial"/>
                <a:sym typeface="Arial"/>
              </a:rPr>
              <a:t> </a:t>
            </a:r>
            <a:endParaRPr/>
          </a:p>
        </p:txBody>
      </p:sp>
      <p:sp>
        <p:nvSpPr>
          <p:cNvPr id="2" name="Rektangel 1">
            <a:hlinkClick r:id="rId7" action="ppaction://hlinksldjump"/>
            <a:extLst>
              <a:ext uri="{FF2B5EF4-FFF2-40B4-BE49-F238E27FC236}">
                <a16:creationId xmlns:a16="http://schemas.microsoft.com/office/drawing/2014/main" id="{6CC566E2-3871-FBEA-8EF7-B602C9BDB43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3347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95809E-F443-4BB2-8E8F-FFC08BFA7A07}"/>
              </a:ext>
            </a:extLst>
          </p:cNvPr>
          <p:cNvSpPr>
            <a:spLocks noGrp="1"/>
          </p:cNvSpPr>
          <p:nvPr>
            <p:ph type="title"/>
          </p:nvPr>
        </p:nvSpPr>
        <p:spPr/>
        <p:txBody>
          <a:bodyPr>
            <a:noAutofit/>
          </a:bodyPr>
          <a:lstStyle/>
          <a:p>
            <a:r>
              <a:rPr lang="sv-SE" sz="6000" dirty="0">
                <a:latin typeface="+mj-lt"/>
              </a:rPr>
              <a:t>Flytande kärnkraftverk</a:t>
            </a:r>
          </a:p>
        </p:txBody>
      </p:sp>
      <p:pic>
        <p:nvPicPr>
          <p:cNvPr id="18434" name="Picture 2">
            <a:extLst>
              <a:ext uri="{FF2B5EF4-FFF2-40B4-BE49-F238E27FC236}">
                <a16:creationId xmlns:a16="http://schemas.microsoft.com/office/drawing/2014/main" id="{7AF03732-04AA-4A6E-A9AF-F07198E88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58" y="1176761"/>
            <a:ext cx="7962084" cy="3453554"/>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a:extLst>
              <a:ext uri="{FF2B5EF4-FFF2-40B4-BE49-F238E27FC236}">
                <a16:creationId xmlns:a16="http://schemas.microsoft.com/office/drawing/2014/main" id="{999852DC-4500-4B1F-B2F3-731A14EF9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718" y="4754562"/>
            <a:ext cx="2955924" cy="187606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8E041EA5-816B-49C7-937F-327D18B1F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59" y="4743026"/>
            <a:ext cx="3155408" cy="1731519"/>
          </a:xfrm>
          <a:prstGeom prst="rect">
            <a:avLst/>
          </a:prstGeom>
          <a:noFill/>
          <a:extLst>
            <a:ext uri="{909E8E84-426E-40DD-AFC4-6F175D3DCCD1}">
              <a14:hiddenFill xmlns:a14="http://schemas.microsoft.com/office/drawing/2010/main">
                <a:solidFill>
                  <a:srgbClr val="FFFFFF"/>
                </a:solidFill>
              </a14:hiddenFill>
            </a:ext>
          </a:extLst>
        </p:spPr>
      </p:pic>
      <p:sp>
        <p:nvSpPr>
          <p:cNvPr id="4" name="Pil: böjd uppåt 3">
            <a:extLst>
              <a:ext uri="{FF2B5EF4-FFF2-40B4-BE49-F238E27FC236}">
                <a16:creationId xmlns:a16="http://schemas.microsoft.com/office/drawing/2014/main" id="{09C43EB1-4037-4C52-9BF0-09FCE25FB5A0}"/>
              </a:ext>
            </a:extLst>
          </p:cNvPr>
          <p:cNvSpPr/>
          <p:nvPr/>
        </p:nvSpPr>
        <p:spPr>
          <a:xfrm flipH="1">
            <a:off x="3795256" y="4841508"/>
            <a:ext cx="1139602" cy="1241660"/>
          </a:xfrm>
          <a:prstGeom prst="bentUpArrow">
            <a:avLst>
              <a:gd name="adj1" fmla="val 15709"/>
              <a:gd name="adj2" fmla="val 25000"/>
              <a:gd name="adj3" fmla="val 3766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8D49E7D9-07D8-4060-B134-CE78B6452D48}"/>
              </a:ext>
            </a:extLst>
          </p:cNvPr>
          <p:cNvSpPr txBox="1"/>
          <p:nvPr/>
        </p:nvSpPr>
        <p:spPr>
          <a:xfrm>
            <a:off x="8383604" y="1112252"/>
            <a:ext cx="3426594" cy="1215717"/>
          </a:xfrm>
          <a:prstGeom prst="rect">
            <a:avLst/>
          </a:prstGeom>
          <a:noFill/>
        </p:spPr>
        <p:txBody>
          <a:bodyPr wrap="square" rtlCol="0">
            <a:spAutoFit/>
          </a:bodyPr>
          <a:lstStyle/>
          <a:p>
            <a:pPr rtl="0">
              <a:spcBef>
                <a:spcPts val="0"/>
              </a:spcBef>
              <a:spcAft>
                <a:spcPts val="600"/>
              </a:spcAft>
            </a:pPr>
            <a:r>
              <a:rPr lang="sv-SE" sz="2800" b="0" i="0" u="none" strike="noStrike" dirty="0" err="1">
                <a:solidFill>
                  <a:schemeClr val="accent1">
                    <a:lumMod val="75000"/>
                  </a:schemeClr>
                </a:solidFill>
                <a:effectLst/>
                <a:latin typeface="Arial Narrow" panose="020B0606020202030204" pitchFamily="34" charset="0"/>
              </a:rPr>
              <a:t>Akademik</a:t>
            </a:r>
            <a:r>
              <a:rPr lang="sv-SE" sz="2800" b="0" i="0" u="none" strike="noStrike" dirty="0">
                <a:solidFill>
                  <a:schemeClr val="accent1">
                    <a:lumMod val="75000"/>
                  </a:schemeClr>
                </a:solidFill>
                <a:effectLst/>
                <a:latin typeface="Arial Narrow" panose="020B0606020202030204" pitchFamily="34" charset="0"/>
              </a:rPr>
              <a:t> Lomonosov</a:t>
            </a:r>
            <a:endParaRPr lang="sv-SE" sz="2800" b="0" dirty="0">
              <a:solidFill>
                <a:schemeClr val="accent1">
                  <a:lumMod val="75000"/>
                </a:schemeClr>
              </a:solidFill>
              <a:effectLst/>
              <a:latin typeface="Arial Narrow" panose="020B0606020202030204" pitchFamily="34" charset="0"/>
            </a:endParaRPr>
          </a:p>
          <a:p>
            <a:pPr rtl="0">
              <a:spcBef>
                <a:spcPts val="0"/>
              </a:spcBef>
              <a:spcAft>
                <a:spcPts val="600"/>
              </a:spcAft>
            </a:pPr>
            <a:r>
              <a:rPr lang="sv-SE" sz="2000" b="0" i="0" u="none" strike="noStrike" dirty="0">
                <a:solidFill>
                  <a:schemeClr val="accent1">
                    <a:lumMod val="75000"/>
                  </a:schemeClr>
                </a:solidFill>
                <a:effectLst/>
                <a:latin typeface="Arial Narrow" panose="020B0606020202030204" pitchFamily="34" charset="0"/>
              </a:rPr>
              <a:t>Numera parkerad vid Pevek för att förse staden med el och värme.</a:t>
            </a:r>
            <a:endParaRPr lang="sv-SE" sz="2000" b="0" dirty="0">
              <a:solidFill>
                <a:schemeClr val="accent1">
                  <a:lumMod val="75000"/>
                </a:schemeClr>
              </a:solidFill>
              <a:effectLst/>
              <a:latin typeface="Arial Narrow" panose="020B0606020202030204" pitchFamily="34" charset="0"/>
            </a:endParaRPr>
          </a:p>
        </p:txBody>
      </p:sp>
      <p:sp>
        <p:nvSpPr>
          <p:cNvPr id="9" name="textruta 8">
            <a:extLst>
              <a:ext uri="{FF2B5EF4-FFF2-40B4-BE49-F238E27FC236}">
                <a16:creationId xmlns:a16="http://schemas.microsoft.com/office/drawing/2014/main" id="{AD4B3C40-E94E-445C-A0C8-B31A9CFA9B6E}"/>
              </a:ext>
            </a:extLst>
          </p:cNvPr>
          <p:cNvSpPr txBox="1"/>
          <p:nvPr/>
        </p:nvSpPr>
        <p:spPr>
          <a:xfrm>
            <a:off x="8383604" y="2674219"/>
            <a:ext cx="3426594" cy="1015663"/>
          </a:xfrm>
          <a:prstGeom prst="rect">
            <a:avLst/>
          </a:prstGeom>
          <a:noFill/>
        </p:spPr>
        <p:txBody>
          <a:bodyPr wrap="square" rtlCol="0">
            <a:spAutoFit/>
          </a:bodyPr>
          <a:lstStyle/>
          <a:p>
            <a:pPr rtl="0">
              <a:spcBef>
                <a:spcPts val="0"/>
              </a:spcBef>
              <a:spcAft>
                <a:spcPts val="600"/>
              </a:spcAft>
            </a:pPr>
            <a:r>
              <a:rPr lang="sv-SE" sz="2000" b="0" i="0" u="none" strike="noStrike" dirty="0">
                <a:solidFill>
                  <a:schemeClr val="accent1">
                    <a:lumMod val="75000"/>
                  </a:schemeClr>
                </a:solidFill>
                <a:effectLst/>
                <a:latin typeface="Arial Narrow" panose="020B0606020202030204" pitchFamily="34" charset="0"/>
              </a:rPr>
              <a:t>Har 2 </a:t>
            </a:r>
            <a:r>
              <a:rPr lang="sv-SE" sz="2000" b="0" i="0" u="none" strike="noStrike" dirty="0" err="1">
                <a:solidFill>
                  <a:schemeClr val="accent1">
                    <a:lumMod val="75000"/>
                  </a:schemeClr>
                </a:solidFill>
                <a:effectLst/>
                <a:latin typeface="Arial Narrow" panose="020B0606020202030204" pitchFamily="34" charset="0"/>
              </a:rPr>
              <a:t>st</a:t>
            </a:r>
            <a:r>
              <a:rPr lang="sv-SE" sz="2000" b="0" i="0" u="none" strike="noStrike" dirty="0">
                <a:solidFill>
                  <a:schemeClr val="accent1">
                    <a:lumMod val="75000"/>
                  </a:schemeClr>
                </a:solidFill>
                <a:effectLst/>
                <a:latin typeface="Arial Narrow" panose="020B0606020202030204" pitchFamily="34" charset="0"/>
              </a:rPr>
              <a:t> KLT-40S reaktorer utvecklade för isbrytare. Vardera 150 </a:t>
            </a:r>
            <a:r>
              <a:rPr lang="sv-SE" sz="2000" b="0" i="0" u="none" strike="noStrike" dirty="0" err="1">
                <a:solidFill>
                  <a:schemeClr val="accent1">
                    <a:lumMod val="75000"/>
                  </a:schemeClr>
                </a:solidFill>
                <a:effectLst/>
                <a:latin typeface="Arial Narrow" panose="020B0606020202030204" pitchFamily="34" charset="0"/>
              </a:rPr>
              <a:t>MWt</a:t>
            </a:r>
            <a:r>
              <a:rPr lang="sv-SE" sz="2000" b="0" i="0" u="none" strike="noStrike" dirty="0">
                <a:solidFill>
                  <a:schemeClr val="accent1">
                    <a:lumMod val="75000"/>
                  </a:schemeClr>
                </a:solidFill>
                <a:effectLst/>
                <a:latin typeface="Arial Narrow" panose="020B0606020202030204" pitchFamily="34" charset="0"/>
              </a:rPr>
              <a:t> och 35 </a:t>
            </a:r>
            <a:r>
              <a:rPr lang="sv-SE" sz="2000" b="0" i="0" u="none" strike="noStrike" dirty="0" err="1">
                <a:solidFill>
                  <a:schemeClr val="accent1">
                    <a:lumMod val="75000"/>
                  </a:schemeClr>
                </a:solidFill>
                <a:effectLst/>
                <a:latin typeface="Arial Narrow" panose="020B0606020202030204" pitchFamily="34" charset="0"/>
              </a:rPr>
              <a:t>MWe</a:t>
            </a:r>
            <a:r>
              <a:rPr lang="sv-SE" sz="2000" b="0" i="0" u="none" strike="noStrike" dirty="0">
                <a:solidFill>
                  <a:schemeClr val="accent1">
                    <a:lumMod val="75000"/>
                  </a:schemeClr>
                </a:solidFill>
                <a:effectLst/>
                <a:latin typeface="Arial Narrow" panose="020B0606020202030204" pitchFamily="34" charset="0"/>
              </a:rPr>
              <a:t>.</a:t>
            </a:r>
            <a:endParaRPr lang="sv-SE" sz="2000" b="0" dirty="0">
              <a:solidFill>
                <a:schemeClr val="accent1">
                  <a:lumMod val="75000"/>
                </a:schemeClr>
              </a:solidFill>
              <a:effectLst/>
              <a:latin typeface="Arial Narrow" panose="020B0606020202030204" pitchFamily="34" charset="0"/>
            </a:endParaRPr>
          </a:p>
        </p:txBody>
      </p:sp>
      <p:sp>
        <p:nvSpPr>
          <p:cNvPr id="10" name="textruta 9">
            <a:extLst>
              <a:ext uri="{FF2B5EF4-FFF2-40B4-BE49-F238E27FC236}">
                <a16:creationId xmlns:a16="http://schemas.microsoft.com/office/drawing/2014/main" id="{AA79BC4B-A28E-46D1-9DA1-58419B7D1F7F}"/>
              </a:ext>
            </a:extLst>
          </p:cNvPr>
          <p:cNvSpPr txBox="1"/>
          <p:nvPr/>
        </p:nvSpPr>
        <p:spPr>
          <a:xfrm>
            <a:off x="8402502" y="4743026"/>
            <a:ext cx="3426594" cy="1323439"/>
          </a:xfrm>
          <a:prstGeom prst="rect">
            <a:avLst/>
          </a:prstGeom>
          <a:noFill/>
        </p:spPr>
        <p:txBody>
          <a:bodyPr wrap="square" rtlCol="0">
            <a:spAutoFit/>
          </a:bodyPr>
          <a:lstStyle/>
          <a:p>
            <a:pPr rtl="0">
              <a:spcBef>
                <a:spcPts val="0"/>
              </a:spcBef>
              <a:spcAft>
                <a:spcPts val="600"/>
              </a:spcAft>
            </a:pPr>
            <a:r>
              <a:rPr lang="sv-SE" sz="2000" b="0" i="0" u="none" strike="noStrike" dirty="0">
                <a:solidFill>
                  <a:schemeClr val="accent1">
                    <a:lumMod val="75000"/>
                  </a:schemeClr>
                </a:solidFill>
                <a:effectLst/>
                <a:latin typeface="Arial Narrow" panose="020B0606020202030204" pitchFamily="34" charset="0"/>
              </a:rPr>
              <a:t>Utvecklar större variant med 2 </a:t>
            </a:r>
            <a:r>
              <a:rPr lang="sv-SE" sz="2000" b="0" i="0" u="none" strike="noStrike" dirty="0" err="1">
                <a:solidFill>
                  <a:schemeClr val="accent1">
                    <a:lumMod val="75000"/>
                  </a:schemeClr>
                </a:solidFill>
                <a:effectLst/>
                <a:latin typeface="Arial Narrow" panose="020B0606020202030204" pitchFamily="34" charset="0"/>
              </a:rPr>
              <a:t>st</a:t>
            </a:r>
            <a:r>
              <a:rPr lang="sv-SE" sz="2000" b="0" i="0" u="none" strike="noStrike" dirty="0">
                <a:solidFill>
                  <a:schemeClr val="accent1">
                    <a:lumMod val="75000"/>
                  </a:schemeClr>
                </a:solidFill>
                <a:effectLst/>
                <a:latin typeface="Arial Narrow" panose="020B0606020202030204" pitchFamily="34" charset="0"/>
              </a:rPr>
              <a:t> RITM-200 reaktorer vardera 50 </a:t>
            </a:r>
            <a:r>
              <a:rPr lang="sv-SE" sz="2000" b="0" i="0" u="none" strike="noStrike" dirty="0" err="1">
                <a:solidFill>
                  <a:schemeClr val="accent1">
                    <a:lumMod val="75000"/>
                  </a:schemeClr>
                </a:solidFill>
                <a:effectLst/>
                <a:latin typeface="Arial Narrow" panose="020B0606020202030204" pitchFamily="34" charset="0"/>
              </a:rPr>
              <a:t>MWe</a:t>
            </a:r>
            <a:r>
              <a:rPr lang="sv-SE" sz="2000" b="0" i="0" u="none" strike="noStrike" dirty="0">
                <a:solidFill>
                  <a:schemeClr val="accent1">
                    <a:lumMod val="75000"/>
                  </a:schemeClr>
                </a:solidFill>
                <a:effectLst/>
                <a:latin typeface="Arial Narrow" panose="020B0606020202030204" pitchFamily="34" charset="0"/>
              </a:rPr>
              <a:t>.  20% anrikning. Härden byts vart 6:e år i stationär tillämpning.</a:t>
            </a:r>
            <a:endParaRPr lang="sv-SE" sz="2000" b="0" dirty="0">
              <a:solidFill>
                <a:schemeClr val="accent1">
                  <a:lumMod val="75000"/>
                </a:schemeClr>
              </a:solidFill>
              <a:effectLst/>
              <a:latin typeface="Arial Narrow" panose="020B0606020202030204" pitchFamily="34" charset="0"/>
            </a:endParaRPr>
          </a:p>
        </p:txBody>
      </p:sp>
      <p:sp>
        <p:nvSpPr>
          <p:cNvPr id="3" name="Rektangel 2">
            <a:hlinkClick r:id="rId5" action="ppaction://hlinksldjump"/>
            <a:extLst>
              <a:ext uri="{FF2B5EF4-FFF2-40B4-BE49-F238E27FC236}">
                <a16:creationId xmlns:a16="http://schemas.microsoft.com/office/drawing/2014/main" id="{D3073761-8C4C-A2C5-016E-65250B91012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74083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a:extLst>
              <a:ext uri="{FF2B5EF4-FFF2-40B4-BE49-F238E27FC236}">
                <a16:creationId xmlns:a16="http://schemas.microsoft.com/office/drawing/2014/main" id="{9A18B2A0-7E33-4865-A57B-DEFCBA158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21" y="1308816"/>
            <a:ext cx="5654885" cy="46998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1DEAD351-B594-4794-BE28-E5BDE9F7022D}"/>
              </a:ext>
            </a:extLst>
          </p:cNvPr>
          <p:cNvSpPr>
            <a:spLocks noGrp="1"/>
          </p:cNvSpPr>
          <p:nvPr>
            <p:ph type="title"/>
          </p:nvPr>
        </p:nvSpPr>
        <p:spPr/>
        <p:txBody>
          <a:bodyPr>
            <a:noAutofit/>
          </a:bodyPr>
          <a:lstStyle/>
          <a:p>
            <a:r>
              <a:rPr lang="sv-SE" sz="6000" dirty="0">
                <a:latin typeface="+mj-lt"/>
              </a:rPr>
              <a:t>Flytande kärnkraftverk</a:t>
            </a:r>
          </a:p>
        </p:txBody>
      </p:sp>
      <p:pic>
        <p:nvPicPr>
          <p:cNvPr id="20482" name="Picture 2">
            <a:extLst>
              <a:ext uri="{FF2B5EF4-FFF2-40B4-BE49-F238E27FC236}">
                <a16:creationId xmlns:a16="http://schemas.microsoft.com/office/drawing/2014/main" id="{60FC707C-C93B-4CE8-92C4-D5FC979E8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29" y="1308816"/>
            <a:ext cx="7055700" cy="4699813"/>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hlinkClick r:id="rId4" action="ppaction://hlinksldjump"/>
            <a:extLst>
              <a:ext uri="{FF2B5EF4-FFF2-40B4-BE49-F238E27FC236}">
                <a16:creationId xmlns:a16="http://schemas.microsoft.com/office/drawing/2014/main" id="{C89925EC-49A8-A3BC-4D00-5784B76D2944}"/>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02669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4D94435-BFF2-C96D-2407-353E9DFF0E34}"/>
              </a:ext>
            </a:extLst>
          </p:cNvPr>
          <p:cNvSpPr>
            <a:spLocks noGrp="1"/>
          </p:cNvSpPr>
          <p:nvPr>
            <p:ph type="ctrTitle"/>
          </p:nvPr>
        </p:nvSpPr>
        <p:spPr/>
        <p:txBody>
          <a:bodyPr>
            <a:normAutofit/>
          </a:bodyPr>
          <a:lstStyle/>
          <a:p>
            <a:r>
              <a:rPr lang="sv-SE" sz="8800" dirty="0"/>
              <a:t>Lite längre fram</a:t>
            </a:r>
          </a:p>
        </p:txBody>
      </p:sp>
      <p:sp>
        <p:nvSpPr>
          <p:cNvPr id="6" name="Rektangel 5">
            <a:hlinkClick r:id="rId2" action="ppaction://hlinksldjump"/>
            <a:extLst>
              <a:ext uri="{FF2B5EF4-FFF2-40B4-BE49-F238E27FC236}">
                <a16:creationId xmlns:a16="http://schemas.microsoft.com/office/drawing/2014/main" id="{0DE1404D-494E-6CE0-F2D3-DC00D6245E92}"/>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5583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C8009C-B8E2-4C18-B9AB-54C810F8EFE3}"/>
              </a:ext>
            </a:extLst>
          </p:cNvPr>
          <p:cNvSpPr>
            <a:spLocks noGrp="1"/>
          </p:cNvSpPr>
          <p:nvPr>
            <p:ph type="title"/>
          </p:nvPr>
        </p:nvSpPr>
        <p:spPr/>
        <p:txBody>
          <a:bodyPr/>
          <a:lstStyle/>
          <a:p>
            <a:r>
              <a:rPr lang="sv-SE" dirty="0">
                <a:latin typeface="+mj-lt"/>
              </a:rPr>
              <a:t>X-Energy</a:t>
            </a:r>
          </a:p>
        </p:txBody>
      </p:sp>
      <p:pic>
        <p:nvPicPr>
          <p:cNvPr id="5" name="Bildobjekt 4">
            <a:extLst>
              <a:ext uri="{FF2B5EF4-FFF2-40B4-BE49-F238E27FC236}">
                <a16:creationId xmlns:a16="http://schemas.microsoft.com/office/drawing/2014/main" id="{A1CE2D1F-6D2C-4C25-BD2C-888504FAFF0F}"/>
              </a:ext>
            </a:extLst>
          </p:cNvPr>
          <p:cNvPicPr>
            <a:picLocks noChangeAspect="1"/>
          </p:cNvPicPr>
          <p:nvPr/>
        </p:nvPicPr>
        <p:blipFill>
          <a:blip r:embed="rId2"/>
          <a:stretch>
            <a:fillRect/>
          </a:stretch>
        </p:blipFill>
        <p:spPr>
          <a:xfrm>
            <a:off x="910166" y="1251638"/>
            <a:ext cx="2429934" cy="5138644"/>
          </a:xfrm>
          <a:prstGeom prst="rect">
            <a:avLst/>
          </a:prstGeom>
        </p:spPr>
      </p:pic>
      <p:pic>
        <p:nvPicPr>
          <p:cNvPr id="7" name="Bildobjekt 6">
            <a:extLst>
              <a:ext uri="{FF2B5EF4-FFF2-40B4-BE49-F238E27FC236}">
                <a16:creationId xmlns:a16="http://schemas.microsoft.com/office/drawing/2014/main" id="{C91FB9A7-A3DE-4A6C-BB84-2AC640203C91}"/>
              </a:ext>
            </a:extLst>
          </p:cNvPr>
          <p:cNvPicPr>
            <a:picLocks noChangeAspect="1"/>
          </p:cNvPicPr>
          <p:nvPr/>
        </p:nvPicPr>
        <p:blipFill>
          <a:blip r:embed="rId3"/>
          <a:stretch>
            <a:fillRect/>
          </a:stretch>
        </p:blipFill>
        <p:spPr>
          <a:xfrm>
            <a:off x="3484033" y="2941380"/>
            <a:ext cx="5122334" cy="3448902"/>
          </a:xfrm>
          <a:prstGeom prst="rect">
            <a:avLst/>
          </a:prstGeom>
        </p:spPr>
      </p:pic>
      <p:sp>
        <p:nvSpPr>
          <p:cNvPr id="9" name="textruta 8">
            <a:extLst>
              <a:ext uri="{FF2B5EF4-FFF2-40B4-BE49-F238E27FC236}">
                <a16:creationId xmlns:a16="http://schemas.microsoft.com/office/drawing/2014/main" id="{83E28F96-60EC-4FBD-9F8D-3F5C5958AE02}"/>
              </a:ext>
            </a:extLst>
          </p:cNvPr>
          <p:cNvSpPr txBox="1"/>
          <p:nvPr/>
        </p:nvSpPr>
        <p:spPr>
          <a:xfrm>
            <a:off x="2997200" y="1154853"/>
            <a:ext cx="6096000" cy="1200329"/>
          </a:xfrm>
          <a:prstGeom prst="rect">
            <a:avLst/>
          </a:prstGeom>
          <a:noFill/>
        </p:spPr>
        <p:txBody>
          <a:bodyPr wrap="square">
            <a:spAutoFit/>
          </a:bodyPr>
          <a:lstStyle/>
          <a:p>
            <a:r>
              <a:rPr lang="en-US" sz="2400" b="0" i="0" dirty="0">
                <a:solidFill>
                  <a:schemeClr val="accent1">
                    <a:lumMod val="75000"/>
                  </a:schemeClr>
                </a:solidFill>
                <a:effectLst/>
                <a:latin typeface="Arial Narrow" panose="020B0606020202030204" pitchFamily="34" charset="0"/>
              </a:rPr>
              <a:t>Xe-100 is a 80 MWe reactor that can be scaled into a ‘four-pack’ 320 MWe power plant—with a modular design, the scale can grow even larger as needed.</a:t>
            </a:r>
            <a:endParaRPr lang="sv-SE" sz="2400" dirty="0">
              <a:solidFill>
                <a:schemeClr val="accent1">
                  <a:lumMod val="75000"/>
                </a:schemeClr>
              </a:solidFill>
              <a:latin typeface="Arial Narrow" panose="020B0606020202030204" pitchFamily="34" charset="0"/>
            </a:endParaRPr>
          </a:p>
        </p:txBody>
      </p:sp>
      <p:sp>
        <p:nvSpPr>
          <p:cNvPr id="11" name="textruta 10">
            <a:extLst>
              <a:ext uri="{FF2B5EF4-FFF2-40B4-BE49-F238E27FC236}">
                <a16:creationId xmlns:a16="http://schemas.microsoft.com/office/drawing/2014/main" id="{38336F9D-0F98-434E-88BE-3D6EB5BA80E5}"/>
              </a:ext>
            </a:extLst>
          </p:cNvPr>
          <p:cNvSpPr txBox="1"/>
          <p:nvPr/>
        </p:nvSpPr>
        <p:spPr>
          <a:xfrm>
            <a:off x="8606367" y="2633017"/>
            <a:ext cx="3345227" cy="3293209"/>
          </a:xfrm>
          <a:prstGeom prst="rect">
            <a:avLst/>
          </a:prstGeom>
          <a:noFill/>
        </p:spPr>
        <p:txBody>
          <a:bodyPr wrap="square">
            <a:spAutoFit/>
          </a:bodyPr>
          <a:lstStyle/>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220,000 Graphite Pebbles with TRISO Particle fuel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High temperature tolerant graphite core structure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ASME compliant reactor vessel, core barrel &amp; steam generator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Designed for a 60-year operational life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Flexible application – electricity and/or process heat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Base load or load following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Online refueling (95% plant availability) </a:t>
            </a:r>
          </a:p>
          <a:p>
            <a:pPr marL="285750" indent="-285750" algn="l">
              <a:buClr>
                <a:schemeClr val="accent1">
                  <a:lumMod val="75000"/>
                </a:schemeClr>
              </a:buClr>
              <a:buFont typeface="Arial" panose="020B0604020202020204" pitchFamily="34" charset="0"/>
              <a:buChar char="•"/>
            </a:pPr>
            <a:r>
              <a:rPr lang="en-US" sz="1600" b="0" i="0" dirty="0">
                <a:solidFill>
                  <a:schemeClr val="accent1">
                    <a:lumMod val="75000"/>
                  </a:schemeClr>
                </a:solidFill>
                <a:effectLst/>
                <a:latin typeface="Arial Narrow" panose="020B0606020202030204" pitchFamily="34" charset="0"/>
              </a:rPr>
              <a:t>High burn-up fuel cycle</a:t>
            </a:r>
            <a:br>
              <a:rPr lang="en-US" sz="1600" b="0" i="0" dirty="0">
                <a:solidFill>
                  <a:schemeClr val="accent1">
                    <a:lumMod val="75000"/>
                  </a:schemeClr>
                </a:solidFill>
                <a:effectLst/>
                <a:latin typeface="Arial Narrow" panose="020B0606020202030204" pitchFamily="34" charset="0"/>
              </a:rPr>
            </a:br>
            <a:r>
              <a:rPr lang="en-US" sz="1600" b="0" i="0" dirty="0">
                <a:solidFill>
                  <a:schemeClr val="accent1">
                    <a:lumMod val="75000"/>
                  </a:schemeClr>
                </a:solidFill>
                <a:effectLst/>
                <a:latin typeface="Arial Narrow" panose="020B0606020202030204" pitchFamily="34" charset="0"/>
              </a:rPr>
              <a:t>(160 </a:t>
            </a:r>
            <a:r>
              <a:rPr lang="en-US" sz="1600" b="0" i="0" dirty="0" err="1">
                <a:solidFill>
                  <a:schemeClr val="accent1">
                    <a:lumMod val="75000"/>
                  </a:schemeClr>
                </a:solidFill>
                <a:effectLst/>
                <a:latin typeface="Arial Narrow" panose="020B0606020202030204" pitchFamily="34" charset="0"/>
              </a:rPr>
              <a:t>GWd</a:t>
            </a:r>
            <a:r>
              <a:rPr lang="en-US" sz="1600" b="0" i="0" dirty="0">
                <a:solidFill>
                  <a:schemeClr val="accent1">
                    <a:lumMod val="75000"/>
                  </a:schemeClr>
                </a:solidFill>
                <a:effectLst/>
                <a:latin typeface="Arial Narrow" panose="020B0606020202030204" pitchFamily="34" charset="0"/>
              </a:rPr>
              <a:t>/</a:t>
            </a:r>
            <a:r>
              <a:rPr lang="en-US" sz="1600" b="0" i="0" dirty="0" err="1">
                <a:solidFill>
                  <a:schemeClr val="accent1">
                    <a:lumMod val="75000"/>
                  </a:schemeClr>
                </a:solidFill>
                <a:effectLst/>
                <a:latin typeface="Arial Narrow" panose="020B0606020202030204" pitchFamily="34" charset="0"/>
              </a:rPr>
              <a:t>tHM</a:t>
            </a:r>
            <a:r>
              <a:rPr lang="en-US" sz="1600" b="0" i="0" dirty="0">
                <a:solidFill>
                  <a:schemeClr val="accent1">
                    <a:lumMod val="75000"/>
                  </a:schemeClr>
                </a:solidFill>
                <a:effectLst/>
                <a:latin typeface="Arial Narrow" panose="020B0606020202030204" pitchFamily="34" charset="0"/>
              </a:rPr>
              <a:t>)</a:t>
            </a:r>
          </a:p>
        </p:txBody>
      </p:sp>
      <p:sp>
        <p:nvSpPr>
          <p:cNvPr id="13" name="textruta 12">
            <a:extLst>
              <a:ext uri="{FF2B5EF4-FFF2-40B4-BE49-F238E27FC236}">
                <a16:creationId xmlns:a16="http://schemas.microsoft.com/office/drawing/2014/main" id="{2CC1ECBB-EB0B-4CD2-B85E-01E0EB806337}"/>
              </a:ext>
            </a:extLst>
          </p:cNvPr>
          <p:cNvSpPr txBox="1"/>
          <p:nvPr/>
        </p:nvSpPr>
        <p:spPr>
          <a:xfrm>
            <a:off x="8658895" y="5938753"/>
            <a:ext cx="3292699" cy="307777"/>
          </a:xfrm>
          <a:prstGeom prst="rect">
            <a:avLst/>
          </a:prstGeom>
          <a:noFill/>
        </p:spPr>
        <p:txBody>
          <a:bodyPr wrap="square">
            <a:spAutoFit/>
          </a:bodyPr>
          <a:lstStyle/>
          <a:p>
            <a:r>
              <a:rPr lang="sv-SE" dirty="0">
                <a:latin typeface="Arial Narrow" panose="020B0606020202030204" pitchFamily="34" charset="0"/>
                <a:hlinkClick r:id="rId4"/>
              </a:rPr>
              <a:t>https://x-energy.com/video/technology-explainer</a:t>
            </a:r>
            <a:r>
              <a:rPr lang="sv-SE" dirty="0">
                <a:latin typeface="Arial Narrow" panose="020B0606020202030204" pitchFamily="34" charset="0"/>
              </a:rPr>
              <a:t> </a:t>
            </a:r>
          </a:p>
        </p:txBody>
      </p:sp>
      <p:pic>
        <p:nvPicPr>
          <p:cNvPr id="15" name="Bildobjekt 14">
            <a:extLst>
              <a:ext uri="{FF2B5EF4-FFF2-40B4-BE49-F238E27FC236}">
                <a16:creationId xmlns:a16="http://schemas.microsoft.com/office/drawing/2014/main" id="{1BBAA292-71A0-4CA9-9C5E-3E1B70F01832}"/>
              </a:ext>
            </a:extLst>
          </p:cNvPr>
          <p:cNvPicPr>
            <a:picLocks noChangeAspect="1"/>
          </p:cNvPicPr>
          <p:nvPr/>
        </p:nvPicPr>
        <p:blipFill>
          <a:blip r:embed="rId5"/>
          <a:stretch>
            <a:fillRect/>
          </a:stretch>
        </p:blipFill>
        <p:spPr>
          <a:xfrm>
            <a:off x="10359862" y="1372286"/>
            <a:ext cx="1591732" cy="1042102"/>
          </a:xfrm>
          <a:prstGeom prst="rect">
            <a:avLst/>
          </a:prstGeom>
        </p:spPr>
      </p:pic>
      <p:sp>
        <p:nvSpPr>
          <p:cNvPr id="3" name="Rektangel 2">
            <a:hlinkClick r:id="rId6" action="ppaction://hlinksldjump"/>
            <a:extLst>
              <a:ext uri="{FF2B5EF4-FFF2-40B4-BE49-F238E27FC236}">
                <a16:creationId xmlns:a16="http://schemas.microsoft.com/office/drawing/2014/main" id="{6A491E01-6259-5CA1-7BA4-815252E22A2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16629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289816-9D81-4DFD-8152-3E0BFAD8E1BA}"/>
              </a:ext>
            </a:extLst>
          </p:cNvPr>
          <p:cNvSpPr>
            <a:spLocks noGrp="1"/>
          </p:cNvSpPr>
          <p:nvPr>
            <p:ph type="title"/>
          </p:nvPr>
        </p:nvSpPr>
        <p:spPr/>
        <p:txBody>
          <a:bodyPr>
            <a:noAutofit/>
          </a:bodyPr>
          <a:lstStyle/>
          <a:p>
            <a:r>
              <a:rPr lang="sv-SE" sz="6000" b="0" i="0" u="none" strike="noStrike" dirty="0" err="1">
                <a:effectLst/>
                <a:latin typeface="Arial" panose="020B0604020202020204" pitchFamily="34" charset="0"/>
                <a:cs typeface="Arial" panose="020B0604020202020204" pitchFamily="34" charset="0"/>
              </a:rPr>
              <a:t>Terrestrial</a:t>
            </a:r>
            <a:r>
              <a:rPr lang="sv-SE" sz="6000" b="0" i="0" u="none" strike="noStrike" dirty="0">
                <a:effectLst/>
                <a:latin typeface="Arial" panose="020B0604020202020204" pitchFamily="34" charset="0"/>
                <a:cs typeface="Arial" panose="020B0604020202020204" pitchFamily="34" charset="0"/>
              </a:rPr>
              <a:t> Energy IMSR400</a:t>
            </a:r>
            <a:endParaRPr lang="sv-SE" sz="6000" dirty="0"/>
          </a:p>
        </p:txBody>
      </p:sp>
      <p:pic>
        <p:nvPicPr>
          <p:cNvPr id="17410" name="Picture 2">
            <a:extLst>
              <a:ext uri="{FF2B5EF4-FFF2-40B4-BE49-F238E27FC236}">
                <a16:creationId xmlns:a16="http://schemas.microsoft.com/office/drawing/2014/main" id="{19411F76-39E6-4D59-813B-76E917BA6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492780"/>
            <a:ext cx="7258662" cy="4687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1D73FE66-52E2-4F97-A88A-1D144696F91F}"/>
              </a:ext>
            </a:extLst>
          </p:cNvPr>
          <p:cNvSpPr txBox="1"/>
          <p:nvPr/>
        </p:nvSpPr>
        <p:spPr>
          <a:xfrm>
            <a:off x="7683500" y="1420813"/>
            <a:ext cx="4262967" cy="4524315"/>
          </a:xfrm>
          <a:prstGeom prst="rect">
            <a:avLst/>
          </a:prstGeom>
          <a:noFill/>
        </p:spPr>
        <p:txBody>
          <a:bodyPr wrap="square">
            <a:spAutoFit/>
          </a:bodyPr>
          <a:lstStyle/>
          <a:p>
            <a:pPr rtl="0">
              <a:spcBef>
                <a:spcPts val="0"/>
              </a:spcBef>
              <a:spcAft>
                <a:spcPts val="0"/>
              </a:spcAft>
            </a:pPr>
            <a:r>
              <a:rPr lang="sv-SE" sz="2400" b="0" i="0" u="none" strike="noStrike" dirty="0">
                <a:solidFill>
                  <a:schemeClr val="accent1">
                    <a:lumMod val="75000"/>
                  </a:schemeClr>
                </a:solidFill>
                <a:effectLst/>
                <a:latin typeface="Arial Narrow" panose="020B0606020202030204" pitchFamily="34" charset="0"/>
              </a:rPr>
              <a:t>Termisk reaktor - grafitmodererad (grafit-tuber).</a:t>
            </a:r>
            <a:endParaRPr lang="sv-SE" sz="2400" b="0" dirty="0">
              <a:solidFill>
                <a:schemeClr val="accent1">
                  <a:lumMod val="75000"/>
                </a:schemeClr>
              </a:solidFill>
              <a:effectLst/>
              <a:latin typeface="Arial Narrow" panose="020B0606020202030204" pitchFamily="34" charset="0"/>
            </a:endParaRPr>
          </a:p>
          <a:p>
            <a:pPr rtl="0">
              <a:spcBef>
                <a:spcPts val="0"/>
              </a:spcBef>
              <a:spcAft>
                <a:spcPts val="0"/>
              </a:spcAft>
            </a:pPr>
            <a:br>
              <a:rPr lang="sv-SE" sz="2400" b="0" dirty="0">
                <a:solidFill>
                  <a:schemeClr val="accent1">
                    <a:lumMod val="75000"/>
                  </a:schemeClr>
                </a:solidFill>
                <a:effectLst/>
                <a:latin typeface="Arial Narrow" panose="020B0606020202030204" pitchFamily="34" charset="0"/>
              </a:rPr>
            </a:br>
            <a:r>
              <a:rPr lang="sv-SE" sz="2400" b="0" i="0" u="none" strike="noStrike" dirty="0">
                <a:solidFill>
                  <a:schemeClr val="accent1">
                    <a:lumMod val="75000"/>
                  </a:schemeClr>
                </a:solidFill>
                <a:effectLst/>
                <a:latin typeface="Arial Narrow" panose="020B0606020202030204" pitchFamily="34" charset="0"/>
              </a:rPr>
              <a:t>Bränslet strömmar upp i grafittuberna.</a:t>
            </a:r>
            <a:endParaRPr lang="sv-SE" sz="2400" b="0" dirty="0">
              <a:solidFill>
                <a:schemeClr val="accent1">
                  <a:lumMod val="75000"/>
                </a:schemeClr>
              </a:solidFill>
              <a:effectLst/>
              <a:latin typeface="Arial Narrow" panose="020B0606020202030204" pitchFamily="34" charset="0"/>
            </a:endParaRPr>
          </a:p>
          <a:p>
            <a:pPr rtl="0">
              <a:spcBef>
                <a:spcPts val="0"/>
              </a:spcBef>
              <a:spcAft>
                <a:spcPts val="0"/>
              </a:spcAft>
            </a:pPr>
            <a:br>
              <a:rPr lang="sv-SE" sz="2400" b="0" dirty="0">
                <a:solidFill>
                  <a:schemeClr val="accent1">
                    <a:lumMod val="75000"/>
                  </a:schemeClr>
                </a:solidFill>
                <a:effectLst/>
                <a:latin typeface="Arial Narrow" panose="020B0606020202030204" pitchFamily="34" charset="0"/>
              </a:rPr>
            </a:br>
            <a:r>
              <a:rPr lang="sv-SE" sz="2400" b="0" i="0" u="none" strike="noStrike" dirty="0">
                <a:solidFill>
                  <a:schemeClr val="accent1">
                    <a:lumMod val="75000"/>
                  </a:schemeClr>
                </a:solidFill>
                <a:effectLst/>
                <a:latin typeface="Arial Narrow" panose="020B0606020202030204" pitchFamily="34" charset="0"/>
              </a:rPr>
              <a:t>Bränslet är urantetrafluorid (UF</a:t>
            </a:r>
            <a:r>
              <a:rPr lang="sv-SE" sz="2400" b="0" i="0" u="none" strike="noStrike" baseline="-25000" dirty="0">
                <a:solidFill>
                  <a:schemeClr val="accent1">
                    <a:lumMod val="75000"/>
                  </a:schemeClr>
                </a:solidFill>
                <a:effectLst/>
                <a:latin typeface="Arial Narrow" panose="020B0606020202030204" pitchFamily="34" charset="0"/>
              </a:rPr>
              <a:t>4 </a:t>
            </a:r>
            <a:r>
              <a:rPr lang="sv-SE" sz="2400" b="0" i="0" u="none" strike="noStrike" dirty="0">
                <a:solidFill>
                  <a:schemeClr val="accent1">
                    <a:lumMod val="75000"/>
                  </a:schemeClr>
                </a:solidFill>
                <a:effectLst/>
                <a:latin typeface="Arial Narrow" panose="020B0606020202030204" pitchFamily="34" charset="0"/>
              </a:rPr>
              <a:t>) uppblandat med salter som också är fluorider (natrium, litium och beryllium). Tillsatserna sänker smälttemperaturen och ökar värmekapacitiviteten.</a:t>
            </a:r>
            <a:endParaRPr lang="sv-SE" sz="2400" b="0" dirty="0">
              <a:solidFill>
                <a:schemeClr val="accent1">
                  <a:lumMod val="75000"/>
                </a:schemeClr>
              </a:solidFill>
              <a:effectLst/>
              <a:latin typeface="Arial Narrow" panose="020B0606020202030204" pitchFamily="34" charset="0"/>
            </a:endParaRPr>
          </a:p>
        </p:txBody>
      </p:sp>
      <p:sp>
        <p:nvSpPr>
          <p:cNvPr id="3" name="Rektangel 2">
            <a:hlinkClick r:id="rId3" action="ppaction://hlinksldjump"/>
            <a:extLst>
              <a:ext uri="{FF2B5EF4-FFF2-40B4-BE49-F238E27FC236}">
                <a16:creationId xmlns:a16="http://schemas.microsoft.com/office/drawing/2014/main" id="{FAF27BA7-1800-82D2-B9EE-C69233F5696A}"/>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1778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8454B-9F1A-9D1D-4232-E98000E831BD}"/>
              </a:ext>
            </a:extLst>
          </p:cNvPr>
          <p:cNvSpPr>
            <a:spLocks noGrp="1"/>
          </p:cNvSpPr>
          <p:nvPr>
            <p:ph type="title"/>
          </p:nvPr>
        </p:nvSpPr>
        <p:spPr/>
        <p:txBody>
          <a:bodyPr>
            <a:normAutofit/>
          </a:bodyPr>
          <a:lstStyle/>
          <a:p>
            <a:r>
              <a:rPr lang="sv-SE" sz="7200" dirty="0"/>
              <a:t>CO2-jobbet framgent</a:t>
            </a:r>
          </a:p>
        </p:txBody>
      </p:sp>
      <p:graphicFrame>
        <p:nvGraphicFramePr>
          <p:cNvPr id="4" name="Diagram 3">
            <a:extLst>
              <a:ext uri="{FF2B5EF4-FFF2-40B4-BE49-F238E27FC236}">
                <a16:creationId xmlns:a16="http://schemas.microsoft.com/office/drawing/2014/main" id="{80C7D86E-BB76-6A9B-36F9-4380728B3ABB}"/>
              </a:ext>
            </a:extLst>
          </p:cNvPr>
          <p:cNvGraphicFramePr>
            <a:graphicFrameLocks/>
          </p:cNvGraphicFramePr>
          <p:nvPr>
            <p:extLst>
              <p:ext uri="{D42A27DB-BD31-4B8C-83A1-F6EECF244321}">
                <p14:modId xmlns:p14="http://schemas.microsoft.com/office/powerpoint/2010/main" val="2141983572"/>
              </p:ext>
            </p:extLst>
          </p:nvPr>
        </p:nvGraphicFramePr>
        <p:xfrm>
          <a:off x="803411" y="2096852"/>
          <a:ext cx="9820583"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a:extLst>
              <a:ext uri="{FF2B5EF4-FFF2-40B4-BE49-F238E27FC236}">
                <a16:creationId xmlns:a16="http://schemas.microsoft.com/office/drawing/2014/main" id="{E27A9CE1-3F78-7583-78F3-7C553DF9AAFF}"/>
              </a:ext>
            </a:extLst>
          </p:cNvPr>
          <p:cNvSpPr txBox="1"/>
          <p:nvPr/>
        </p:nvSpPr>
        <p:spPr>
          <a:xfrm>
            <a:off x="850874" y="1665288"/>
            <a:ext cx="4030078" cy="369332"/>
          </a:xfrm>
          <a:prstGeom prst="rect">
            <a:avLst/>
          </a:prstGeom>
          <a:noFill/>
        </p:spPr>
        <p:txBody>
          <a:bodyPr wrap="none" rtlCol="0">
            <a:spAutoFit/>
          </a:bodyPr>
          <a:lstStyle/>
          <a:p>
            <a:pPr algn="l"/>
            <a:r>
              <a:rPr lang="sv-SE" sz="1800" dirty="0">
                <a:solidFill>
                  <a:schemeClr val="accent1">
                    <a:lumMod val="75000"/>
                  </a:schemeClr>
                </a:solidFill>
                <a:latin typeface="+mn-lt"/>
                <a:ea typeface="Cascadia Mono SemiLight" panose="020B0609020000020004" pitchFamily="49" charset="0"/>
                <a:cs typeface="Cascadia Mono SemiLight" panose="020B0609020000020004" pitchFamily="49" charset="0"/>
              </a:rPr>
              <a:t>[Från Elektrifieringsstrategin 2022-02-03]</a:t>
            </a:r>
          </a:p>
        </p:txBody>
      </p:sp>
      <p:sp>
        <p:nvSpPr>
          <p:cNvPr id="3" name="textruta 2">
            <a:extLst>
              <a:ext uri="{FF2B5EF4-FFF2-40B4-BE49-F238E27FC236}">
                <a16:creationId xmlns:a16="http://schemas.microsoft.com/office/drawing/2014/main" id="{FB34E5C5-08EC-EEFC-94F7-858D3AB38BA0}"/>
              </a:ext>
            </a:extLst>
          </p:cNvPr>
          <p:cNvSpPr txBox="1"/>
          <p:nvPr/>
        </p:nvSpPr>
        <p:spPr>
          <a:xfrm>
            <a:off x="7932204" y="2034620"/>
            <a:ext cx="3564396" cy="1323439"/>
          </a:xfrm>
          <a:prstGeom prst="rect">
            <a:avLst/>
          </a:prstGeom>
          <a:noFill/>
        </p:spPr>
        <p:txBody>
          <a:bodyPr wrap="square" rtlCol="0">
            <a:spAutoFit/>
          </a:bodyPr>
          <a:lstStyle/>
          <a:p>
            <a:r>
              <a:rPr lang="sv-SE" sz="4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NETTO NOLL 2045</a:t>
            </a:r>
          </a:p>
        </p:txBody>
      </p:sp>
      <p:cxnSp>
        <p:nvCxnSpPr>
          <p:cNvPr id="7" name="Rak pilkoppling 6">
            <a:extLst>
              <a:ext uri="{FF2B5EF4-FFF2-40B4-BE49-F238E27FC236}">
                <a16:creationId xmlns:a16="http://schemas.microsoft.com/office/drawing/2014/main" id="{AB2F004D-45E8-D071-376A-A2678A250A1D}"/>
              </a:ext>
            </a:extLst>
          </p:cNvPr>
          <p:cNvCxnSpPr/>
          <p:nvPr/>
        </p:nvCxnSpPr>
        <p:spPr>
          <a:xfrm>
            <a:off x="10308468" y="3032956"/>
            <a:ext cx="0" cy="27363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Rektangel 5">
            <a:hlinkClick r:id="rId3" action="ppaction://hlinksldjump"/>
            <a:extLst>
              <a:ext uri="{FF2B5EF4-FFF2-40B4-BE49-F238E27FC236}">
                <a16:creationId xmlns:a16="http://schemas.microsoft.com/office/drawing/2014/main" id="{E6BE3DA0-50AA-C9DE-9FED-29744923E806}"/>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87227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a:extLst>
              <a:ext uri="{FF2B5EF4-FFF2-40B4-BE49-F238E27FC236}">
                <a16:creationId xmlns:a16="http://schemas.microsoft.com/office/drawing/2014/main" id="{5A07827D-C87B-4CAB-91FA-498AE2D6E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134" y="2064826"/>
            <a:ext cx="7682366" cy="446051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2F4F737F-CD89-4FF7-AD85-1A5A8BBCD452}"/>
              </a:ext>
            </a:extLst>
          </p:cNvPr>
          <p:cNvSpPr>
            <a:spLocks noGrp="1"/>
          </p:cNvSpPr>
          <p:nvPr>
            <p:ph type="title"/>
          </p:nvPr>
        </p:nvSpPr>
        <p:spPr/>
        <p:txBody>
          <a:bodyPr>
            <a:noAutofit/>
          </a:bodyPr>
          <a:lstStyle/>
          <a:p>
            <a:r>
              <a:rPr lang="sv-SE" sz="6000" b="0" i="0" u="none" strike="noStrike" dirty="0" err="1">
                <a:effectLst/>
                <a:latin typeface="Arial" panose="020B0604020202020204" pitchFamily="34" charset="0"/>
                <a:cs typeface="Arial" panose="020B0604020202020204" pitchFamily="34" charset="0"/>
              </a:rPr>
              <a:t>Terrestrial</a:t>
            </a:r>
            <a:r>
              <a:rPr lang="sv-SE" sz="6000" b="0" i="0" u="none" strike="noStrike" dirty="0">
                <a:effectLst/>
                <a:latin typeface="Arial" panose="020B0604020202020204" pitchFamily="34" charset="0"/>
                <a:cs typeface="Arial" panose="020B0604020202020204" pitchFamily="34" charset="0"/>
              </a:rPr>
              <a:t> Energy IMSR400</a:t>
            </a:r>
            <a:endParaRPr lang="sv-SE" sz="6000" dirty="0">
              <a:latin typeface="Arial" panose="020B0604020202020204" pitchFamily="34" charset="0"/>
              <a:cs typeface="Arial" panose="020B0604020202020204" pitchFamily="34" charset="0"/>
            </a:endParaRPr>
          </a:p>
        </p:txBody>
      </p:sp>
      <p:pic>
        <p:nvPicPr>
          <p:cNvPr id="14338" name="Picture 2">
            <a:extLst>
              <a:ext uri="{FF2B5EF4-FFF2-40B4-BE49-F238E27FC236}">
                <a16:creationId xmlns:a16="http://schemas.microsoft.com/office/drawing/2014/main" id="{08C54A04-8F6C-4192-88D7-B5B92DB9E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63662"/>
            <a:ext cx="5031741" cy="283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C83F18A6-6FBA-4913-B45D-7213BC4E469C}"/>
              </a:ext>
            </a:extLst>
          </p:cNvPr>
          <p:cNvSpPr txBox="1"/>
          <p:nvPr/>
        </p:nvSpPr>
        <p:spPr>
          <a:xfrm>
            <a:off x="5410200" y="1255854"/>
            <a:ext cx="6591300" cy="830997"/>
          </a:xfrm>
          <a:prstGeom prst="rect">
            <a:avLst/>
          </a:prstGeom>
          <a:noFill/>
        </p:spPr>
        <p:txBody>
          <a:bodyPr wrap="square" rtlCol="0">
            <a:spAutoFit/>
          </a:bodyPr>
          <a:lstStyle/>
          <a:p>
            <a:r>
              <a:rPr lang="sv-SE" sz="2400" b="0" i="0" u="none" strike="noStrike" dirty="0">
                <a:solidFill>
                  <a:schemeClr val="accent1">
                    <a:lumMod val="75000"/>
                  </a:schemeClr>
                </a:solidFill>
                <a:effectLst/>
                <a:latin typeface="Arial Narrow" panose="020B0606020202030204" pitchFamily="34" charset="0"/>
              </a:rPr>
              <a:t>Granskas av US NRC och CNSC (Kanadensiska säkerhetsmyndigheten) i samarbete!</a:t>
            </a:r>
            <a:endParaRPr lang="sv-SE" sz="2400" dirty="0">
              <a:solidFill>
                <a:schemeClr val="accent1">
                  <a:lumMod val="75000"/>
                </a:schemeClr>
              </a:solidFill>
              <a:latin typeface="Arial Narrow" panose="020B0606020202030204" pitchFamily="34" charset="0"/>
            </a:endParaRPr>
          </a:p>
        </p:txBody>
      </p:sp>
      <p:sp>
        <p:nvSpPr>
          <p:cNvPr id="7" name="textruta 6">
            <a:extLst>
              <a:ext uri="{FF2B5EF4-FFF2-40B4-BE49-F238E27FC236}">
                <a16:creationId xmlns:a16="http://schemas.microsoft.com/office/drawing/2014/main" id="{B92DCC2A-0AD8-4362-A766-CB0467BE9BE5}"/>
              </a:ext>
            </a:extLst>
          </p:cNvPr>
          <p:cNvSpPr txBox="1"/>
          <p:nvPr/>
        </p:nvSpPr>
        <p:spPr>
          <a:xfrm>
            <a:off x="190500" y="4481712"/>
            <a:ext cx="4267200" cy="1569660"/>
          </a:xfrm>
          <a:prstGeom prst="rect">
            <a:avLst/>
          </a:prstGeom>
          <a:noFill/>
        </p:spPr>
        <p:txBody>
          <a:bodyPr wrap="square" rtlCol="0">
            <a:spAutoFit/>
          </a:bodyPr>
          <a:lstStyle/>
          <a:p>
            <a:r>
              <a:rPr lang="sv-SE" sz="2400" b="0" i="0" u="none" strike="noStrike" dirty="0">
                <a:solidFill>
                  <a:schemeClr val="accent1">
                    <a:lumMod val="75000"/>
                  </a:schemeClr>
                </a:solidFill>
                <a:effectLst/>
                <a:latin typeface="Arial Narrow" panose="020B0606020202030204" pitchFamily="34" charset="0"/>
              </a:rPr>
              <a:t>Kontrakt med Westinghouse om att kunna leverera bränsle (augusti 2021).</a:t>
            </a:r>
          </a:p>
          <a:p>
            <a:r>
              <a:rPr lang="sv-SE" sz="2400" dirty="0">
                <a:solidFill>
                  <a:schemeClr val="bg2">
                    <a:lumMod val="90000"/>
                  </a:schemeClr>
                </a:solidFill>
                <a:latin typeface="Arial Narrow" panose="020B0606020202030204" pitchFamily="34" charset="0"/>
              </a:rPr>
              <a:t>IMSR: Integral </a:t>
            </a:r>
            <a:r>
              <a:rPr lang="sv-SE" sz="2400" dirty="0" err="1">
                <a:solidFill>
                  <a:schemeClr val="bg2">
                    <a:lumMod val="90000"/>
                  </a:schemeClr>
                </a:solidFill>
                <a:latin typeface="Arial Narrow" panose="020B0606020202030204" pitchFamily="34" charset="0"/>
              </a:rPr>
              <a:t>Molten</a:t>
            </a:r>
            <a:r>
              <a:rPr lang="sv-SE" sz="2400" dirty="0">
                <a:solidFill>
                  <a:schemeClr val="bg2">
                    <a:lumMod val="90000"/>
                  </a:schemeClr>
                </a:solidFill>
                <a:latin typeface="Arial Narrow" panose="020B0606020202030204" pitchFamily="34" charset="0"/>
              </a:rPr>
              <a:t> Salt </a:t>
            </a:r>
            <a:r>
              <a:rPr lang="sv-SE" sz="2400" dirty="0" err="1">
                <a:solidFill>
                  <a:schemeClr val="bg2">
                    <a:lumMod val="90000"/>
                  </a:schemeClr>
                </a:solidFill>
                <a:latin typeface="Arial Narrow" panose="020B0606020202030204" pitchFamily="34" charset="0"/>
              </a:rPr>
              <a:t>Reactor</a:t>
            </a:r>
            <a:r>
              <a:rPr lang="sv-SE" sz="2400" dirty="0">
                <a:solidFill>
                  <a:schemeClr val="accent1">
                    <a:lumMod val="75000"/>
                  </a:schemeClr>
                </a:solidFill>
                <a:latin typeface="Arial Narrow" panose="020B0606020202030204" pitchFamily="34" charset="0"/>
              </a:rPr>
              <a:t>. </a:t>
            </a:r>
          </a:p>
        </p:txBody>
      </p:sp>
      <p:sp>
        <p:nvSpPr>
          <p:cNvPr id="3" name="Rektangel 2">
            <a:hlinkClick r:id="rId4" action="ppaction://hlinksldjump"/>
            <a:extLst>
              <a:ext uri="{FF2B5EF4-FFF2-40B4-BE49-F238E27FC236}">
                <a16:creationId xmlns:a16="http://schemas.microsoft.com/office/drawing/2014/main" id="{0B5C46DC-C248-9932-5386-C01E960F85F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36104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3352149-BE4B-2440-016E-64C7B4B80411}"/>
              </a:ext>
            </a:extLst>
          </p:cNvPr>
          <p:cNvSpPr>
            <a:spLocks noGrp="1"/>
          </p:cNvSpPr>
          <p:nvPr>
            <p:ph type="ctrTitle"/>
          </p:nvPr>
        </p:nvSpPr>
        <p:spPr/>
        <p:txBody>
          <a:bodyPr>
            <a:normAutofit/>
          </a:bodyPr>
          <a:lstStyle/>
          <a:p>
            <a:r>
              <a:rPr lang="sv-SE" sz="8800" dirty="0"/>
              <a:t>Svenskt</a:t>
            </a:r>
          </a:p>
        </p:txBody>
      </p:sp>
      <p:sp>
        <p:nvSpPr>
          <p:cNvPr id="6" name="Rektangel 5">
            <a:hlinkClick r:id="rId2" action="ppaction://hlinksldjump"/>
            <a:extLst>
              <a:ext uri="{FF2B5EF4-FFF2-40B4-BE49-F238E27FC236}">
                <a16:creationId xmlns:a16="http://schemas.microsoft.com/office/drawing/2014/main" id="{78FD2325-2F04-221D-6CDB-CA87ABD9E87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58738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785B20-7B17-4E1E-AADA-59BDBE0CADA2}"/>
              </a:ext>
            </a:extLst>
          </p:cNvPr>
          <p:cNvSpPr>
            <a:spLocks noGrp="1"/>
          </p:cNvSpPr>
          <p:nvPr>
            <p:ph type="title"/>
          </p:nvPr>
        </p:nvSpPr>
        <p:spPr/>
        <p:txBody>
          <a:bodyPr/>
          <a:lstStyle/>
          <a:p>
            <a:r>
              <a:rPr lang="sv-SE" sz="6000" dirty="0">
                <a:latin typeface="+mj-lt"/>
              </a:rPr>
              <a:t>Svenska SEALER</a:t>
            </a:r>
          </a:p>
        </p:txBody>
      </p:sp>
      <p:pic>
        <p:nvPicPr>
          <p:cNvPr id="1026" name="Picture 2">
            <a:extLst>
              <a:ext uri="{FF2B5EF4-FFF2-40B4-BE49-F238E27FC236}">
                <a16:creationId xmlns:a16="http://schemas.microsoft.com/office/drawing/2014/main" id="{1718E207-6536-4B58-94D8-9E2C3C4EF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826" y="1294688"/>
            <a:ext cx="2572432" cy="500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DDFBAD-5A1A-4191-AE79-C8C847E45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993" y="1239140"/>
            <a:ext cx="4675520" cy="4922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63DE6806-C0D3-4A33-872C-FC8463F9EF45}"/>
              </a:ext>
            </a:extLst>
          </p:cNvPr>
          <p:cNvSpPr txBox="1"/>
          <p:nvPr/>
        </p:nvSpPr>
        <p:spPr>
          <a:xfrm>
            <a:off x="602479" y="1600912"/>
            <a:ext cx="2431278" cy="3539430"/>
          </a:xfrm>
          <a:prstGeom prst="rect">
            <a:avLst/>
          </a:prstGeom>
          <a:noFill/>
        </p:spPr>
        <p:txBody>
          <a:bodyPr wrap="square" rtlCol="0">
            <a:spAutoFit/>
          </a:bodyPr>
          <a:lstStyle/>
          <a:p>
            <a:pPr algn="l"/>
            <a:r>
              <a:rPr lang="sv-SE" sz="2800" dirty="0">
                <a:solidFill>
                  <a:schemeClr val="accent1">
                    <a:lumMod val="75000"/>
                  </a:schemeClr>
                </a:solidFill>
                <a:latin typeface="Arial Narrow" panose="020B0606020202030204" pitchFamily="34" charset="0"/>
              </a:rPr>
              <a:t>SEALER Arctic</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2,4 ton 19,9% anrikat uran.</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3 – 10 </a:t>
            </a:r>
            <a:r>
              <a:rPr lang="sv-SE" sz="2800" dirty="0" err="1">
                <a:solidFill>
                  <a:schemeClr val="accent1">
                    <a:lumMod val="75000"/>
                  </a:schemeClr>
                </a:solidFill>
                <a:latin typeface="Arial Narrow" panose="020B0606020202030204" pitchFamily="34" charset="0"/>
              </a:rPr>
              <a:t>MW</a:t>
            </a:r>
            <a:r>
              <a:rPr lang="sv-SE" sz="2800" baseline="-25000" dirty="0" err="1">
                <a:solidFill>
                  <a:schemeClr val="accent1">
                    <a:lumMod val="75000"/>
                  </a:schemeClr>
                </a:solidFill>
                <a:latin typeface="Arial Narrow" panose="020B0606020202030204" pitchFamily="34" charset="0"/>
              </a:rPr>
              <a:t>e</a:t>
            </a:r>
            <a:r>
              <a:rPr lang="sv-SE" sz="2800" dirty="0">
                <a:solidFill>
                  <a:schemeClr val="accent1">
                    <a:lumMod val="75000"/>
                  </a:schemeClr>
                </a:solidFill>
                <a:latin typeface="Arial Narrow" panose="020B0606020202030204" pitchFamily="34" charset="0"/>
              </a:rPr>
              <a:t>. </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10 – 30 års drift. </a:t>
            </a:r>
          </a:p>
        </p:txBody>
      </p:sp>
      <p:sp>
        <p:nvSpPr>
          <p:cNvPr id="7" name="textruta 6">
            <a:extLst>
              <a:ext uri="{FF2B5EF4-FFF2-40B4-BE49-F238E27FC236}">
                <a16:creationId xmlns:a16="http://schemas.microsoft.com/office/drawing/2014/main" id="{1A185498-C225-4090-90A3-C9EA2D464E6A}"/>
              </a:ext>
            </a:extLst>
          </p:cNvPr>
          <p:cNvSpPr txBox="1"/>
          <p:nvPr/>
        </p:nvSpPr>
        <p:spPr>
          <a:xfrm>
            <a:off x="5852445" y="1600912"/>
            <a:ext cx="2431278" cy="3970318"/>
          </a:xfrm>
          <a:prstGeom prst="rect">
            <a:avLst/>
          </a:prstGeom>
          <a:noFill/>
        </p:spPr>
        <p:txBody>
          <a:bodyPr wrap="square" rtlCol="0">
            <a:spAutoFit/>
          </a:bodyPr>
          <a:lstStyle/>
          <a:p>
            <a:pPr algn="l"/>
            <a:r>
              <a:rPr lang="sv-SE" sz="2800" dirty="0">
                <a:solidFill>
                  <a:schemeClr val="accent1">
                    <a:lumMod val="75000"/>
                  </a:schemeClr>
                </a:solidFill>
                <a:latin typeface="Arial Narrow" panose="020B0606020202030204" pitchFamily="34" charset="0"/>
              </a:rPr>
              <a:t>SEALER-55</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21 ton 12% anrikad</a:t>
            </a:r>
            <a:br>
              <a:rPr lang="sv-SE" sz="2800" dirty="0">
                <a:solidFill>
                  <a:schemeClr val="accent1">
                    <a:lumMod val="75000"/>
                  </a:schemeClr>
                </a:solidFill>
                <a:latin typeface="Arial Narrow" panose="020B0606020202030204" pitchFamily="34" charset="0"/>
              </a:rPr>
            </a:br>
            <a:r>
              <a:rPr lang="sv-SE" sz="2800" dirty="0" err="1">
                <a:solidFill>
                  <a:schemeClr val="accent1">
                    <a:lumMod val="75000"/>
                  </a:schemeClr>
                </a:solidFill>
                <a:latin typeface="Arial Narrow" panose="020B0606020202030204" pitchFamily="34" charset="0"/>
              </a:rPr>
              <a:t>urannitrid</a:t>
            </a:r>
            <a:r>
              <a:rPr lang="sv-SE" sz="2800" dirty="0">
                <a:solidFill>
                  <a:schemeClr val="accent1">
                    <a:lumMod val="75000"/>
                  </a:schemeClr>
                </a:solidFill>
                <a:latin typeface="Arial Narrow" panose="020B0606020202030204" pitchFamily="34" charset="0"/>
              </a:rPr>
              <a:t>.</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55 </a:t>
            </a:r>
            <a:r>
              <a:rPr lang="sv-SE" sz="2800" dirty="0" err="1">
                <a:solidFill>
                  <a:schemeClr val="accent1">
                    <a:lumMod val="75000"/>
                  </a:schemeClr>
                </a:solidFill>
                <a:latin typeface="Arial Narrow" panose="020B0606020202030204" pitchFamily="34" charset="0"/>
              </a:rPr>
              <a:t>MW</a:t>
            </a:r>
            <a:r>
              <a:rPr lang="sv-SE" sz="2800" baseline="-25000" dirty="0" err="1">
                <a:solidFill>
                  <a:schemeClr val="accent1">
                    <a:lumMod val="75000"/>
                  </a:schemeClr>
                </a:solidFill>
                <a:latin typeface="Arial Narrow" panose="020B0606020202030204" pitchFamily="34" charset="0"/>
              </a:rPr>
              <a:t>e</a:t>
            </a:r>
            <a:r>
              <a:rPr lang="sv-SE" sz="2800" dirty="0">
                <a:solidFill>
                  <a:schemeClr val="accent1">
                    <a:lumMod val="75000"/>
                  </a:schemeClr>
                </a:solidFill>
                <a:latin typeface="Arial Narrow" panose="020B0606020202030204" pitchFamily="34" charset="0"/>
              </a:rPr>
              <a:t>. </a:t>
            </a:r>
          </a:p>
          <a:p>
            <a:pPr algn="l"/>
            <a:endParaRPr lang="sv-SE" sz="2800" dirty="0">
              <a:solidFill>
                <a:schemeClr val="accent1">
                  <a:lumMod val="75000"/>
                </a:schemeClr>
              </a:solidFill>
              <a:latin typeface="Arial Narrow" panose="020B0606020202030204" pitchFamily="34" charset="0"/>
            </a:endParaRPr>
          </a:p>
          <a:p>
            <a:pPr algn="l"/>
            <a:r>
              <a:rPr lang="sv-SE" sz="2800" dirty="0">
                <a:solidFill>
                  <a:schemeClr val="accent1">
                    <a:lumMod val="75000"/>
                  </a:schemeClr>
                </a:solidFill>
                <a:latin typeface="Arial Narrow" panose="020B0606020202030204" pitchFamily="34" charset="0"/>
              </a:rPr>
              <a:t>25 års drift. </a:t>
            </a:r>
          </a:p>
        </p:txBody>
      </p:sp>
      <p:sp>
        <p:nvSpPr>
          <p:cNvPr id="5" name="textruta 4">
            <a:extLst>
              <a:ext uri="{FF2B5EF4-FFF2-40B4-BE49-F238E27FC236}">
                <a16:creationId xmlns:a16="http://schemas.microsoft.com/office/drawing/2014/main" id="{254A9F8F-DAD5-4B53-9BF4-950445D78C20}"/>
              </a:ext>
            </a:extLst>
          </p:cNvPr>
          <p:cNvSpPr txBox="1"/>
          <p:nvPr/>
        </p:nvSpPr>
        <p:spPr>
          <a:xfrm>
            <a:off x="8614161" y="452927"/>
            <a:ext cx="3116559" cy="369332"/>
          </a:xfrm>
          <a:prstGeom prst="rect">
            <a:avLst/>
          </a:prstGeom>
          <a:noFill/>
        </p:spPr>
        <p:txBody>
          <a:bodyPr wrap="none" rtlCol="0">
            <a:spAutoFit/>
          </a:bodyPr>
          <a:lstStyle/>
          <a:p>
            <a:pPr algn="l"/>
            <a:r>
              <a:rPr lang="en-US" sz="1800" dirty="0">
                <a:solidFill>
                  <a:schemeClr val="accent1">
                    <a:lumMod val="75000"/>
                  </a:schemeClr>
                </a:solidFill>
                <a:latin typeface="Arial Narrow" panose="020B0606020202030204" pitchFamily="34" charset="0"/>
              </a:rPr>
              <a:t>(Swedish Advanced Lead Reactor)</a:t>
            </a:r>
          </a:p>
        </p:txBody>
      </p:sp>
      <p:sp>
        <p:nvSpPr>
          <p:cNvPr id="3" name="Rektangel 2">
            <a:hlinkClick r:id="rId4" action="ppaction://hlinksldjump"/>
            <a:extLst>
              <a:ext uri="{FF2B5EF4-FFF2-40B4-BE49-F238E27FC236}">
                <a16:creationId xmlns:a16="http://schemas.microsoft.com/office/drawing/2014/main" id="{5B6FC5C1-F66C-7FDC-D599-76451B5F92F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8871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9492E0-AD8B-40F2-981D-3BA0CE368C3B}"/>
              </a:ext>
            </a:extLst>
          </p:cNvPr>
          <p:cNvSpPr>
            <a:spLocks noGrp="1"/>
          </p:cNvSpPr>
          <p:nvPr>
            <p:ph type="title"/>
          </p:nvPr>
        </p:nvSpPr>
        <p:spPr/>
        <p:txBody>
          <a:bodyPr/>
          <a:lstStyle/>
          <a:p>
            <a:r>
              <a:rPr lang="sv-SE" sz="6000" dirty="0">
                <a:latin typeface="+mj-lt"/>
              </a:rPr>
              <a:t>SEALER-55 utvecklingsplan</a:t>
            </a:r>
          </a:p>
        </p:txBody>
      </p:sp>
      <p:pic>
        <p:nvPicPr>
          <p:cNvPr id="4" name="Bildobjekt 3">
            <a:extLst>
              <a:ext uri="{FF2B5EF4-FFF2-40B4-BE49-F238E27FC236}">
                <a16:creationId xmlns:a16="http://schemas.microsoft.com/office/drawing/2014/main" id="{F52CFB9C-5541-4830-B63B-269D42AF9DBE}"/>
              </a:ext>
            </a:extLst>
          </p:cNvPr>
          <p:cNvPicPr>
            <a:picLocks noChangeAspect="1"/>
          </p:cNvPicPr>
          <p:nvPr/>
        </p:nvPicPr>
        <p:blipFill>
          <a:blip r:embed="rId2"/>
          <a:stretch>
            <a:fillRect/>
          </a:stretch>
        </p:blipFill>
        <p:spPr>
          <a:xfrm>
            <a:off x="153824" y="1529697"/>
            <a:ext cx="11785729" cy="4845865"/>
          </a:xfrm>
          <a:prstGeom prst="rect">
            <a:avLst/>
          </a:prstGeom>
        </p:spPr>
      </p:pic>
      <p:sp>
        <p:nvSpPr>
          <p:cNvPr id="6" name="textruta 5">
            <a:extLst>
              <a:ext uri="{FF2B5EF4-FFF2-40B4-BE49-F238E27FC236}">
                <a16:creationId xmlns:a16="http://schemas.microsoft.com/office/drawing/2014/main" id="{A1242E8C-6768-48C9-925C-DE82C3CE01B3}"/>
              </a:ext>
            </a:extLst>
          </p:cNvPr>
          <p:cNvSpPr txBox="1"/>
          <p:nvPr/>
        </p:nvSpPr>
        <p:spPr>
          <a:xfrm>
            <a:off x="529841" y="3939611"/>
            <a:ext cx="2619286" cy="523220"/>
          </a:xfrm>
          <a:prstGeom prst="rect">
            <a:avLst/>
          </a:prstGeom>
          <a:noFill/>
        </p:spPr>
        <p:txBody>
          <a:bodyPr wrap="square" rtlCol="0">
            <a:spAutoFit/>
          </a:bodyPr>
          <a:lstStyle/>
          <a:p>
            <a:pPr algn="l"/>
            <a:r>
              <a:rPr lang="sv-SE" dirty="0">
                <a:solidFill>
                  <a:schemeClr val="tx2">
                    <a:lumMod val="25000"/>
                  </a:schemeClr>
                </a:solidFill>
                <a:latin typeface="Arial Nova Cond" panose="020B0506020202020204" pitchFamily="34" charset="0"/>
              </a:rPr>
              <a:t>Har fått 50 MSEK från Stiftelsen för Strategisk forskning</a:t>
            </a:r>
          </a:p>
        </p:txBody>
      </p:sp>
      <p:sp>
        <p:nvSpPr>
          <p:cNvPr id="3" name="Rektangel 2">
            <a:hlinkClick r:id="rId3" action="ppaction://hlinksldjump"/>
            <a:extLst>
              <a:ext uri="{FF2B5EF4-FFF2-40B4-BE49-F238E27FC236}">
                <a16:creationId xmlns:a16="http://schemas.microsoft.com/office/drawing/2014/main" id="{2434C64E-033D-5599-D236-5F1994358A8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5593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81340C-8428-408D-B3F0-CDBFA94EBE30}"/>
              </a:ext>
            </a:extLst>
          </p:cNvPr>
          <p:cNvSpPr>
            <a:spLocks noGrp="1"/>
          </p:cNvSpPr>
          <p:nvPr>
            <p:ph type="title"/>
          </p:nvPr>
        </p:nvSpPr>
        <p:spPr>
          <a:xfrm>
            <a:off x="453928" y="341120"/>
            <a:ext cx="11253810" cy="711394"/>
          </a:xfrm>
        </p:spPr>
        <p:txBody>
          <a:bodyPr/>
          <a:lstStyle/>
          <a:p>
            <a:r>
              <a:rPr lang="sv-SE" dirty="0">
                <a:latin typeface="+mj-lt"/>
              </a:rPr>
              <a:t>SEALER – tester i Oskarshamn</a:t>
            </a:r>
          </a:p>
        </p:txBody>
      </p:sp>
      <p:sp>
        <p:nvSpPr>
          <p:cNvPr id="5" name="textruta 4">
            <a:extLst>
              <a:ext uri="{FF2B5EF4-FFF2-40B4-BE49-F238E27FC236}">
                <a16:creationId xmlns:a16="http://schemas.microsoft.com/office/drawing/2014/main" id="{2F5B7C24-3B8D-49EB-A49B-3A4B26B90D8D}"/>
              </a:ext>
            </a:extLst>
          </p:cNvPr>
          <p:cNvSpPr txBox="1"/>
          <p:nvPr/>
        </p:nvSpPr>
        <p:spPr>
          <a:xfrm>
            <a:off x="837487" y="1226322"/>
            <a:ext cx="3234584" cy="646331"/>
          </a:xfrm>
          <a:prstGeom prst="rect">
            <a:avLst/>
          </a:prstGeom>
          <a:noFill/>
        </p:spPr>
        <p:txBody>
          <a:bodyPr wrap="square" rtlCol="0">
            <a:spAutoFit/>
          </a:bodyPr>
          <a:lstStyle/>
          <a:p>
            <a:pPr algn="l"/>
            <a:r>
              <a:rPr lang="sv-SE" sz="3600" dirty="0">
                <a:solidFill>
                  <a:schemeClr val="accent1">
                    <a:lumMod val="75000"/>
                  </a:schemeClr>
                </a:solidFill>
                <a:latin typeface="Arial Narrow" panose="020B0606020202030204" pitchFamily="34" charset="0"/>
              </a:rPr>
              <a:t>Projekt </a:t>
            </a:r>
            <a:r>
              <a:rPr lang="sv-SE" sz="3600" dirty="0" err="1">
                <a:solidFill>
                  <a:schemeClr val="accent1">
                    <a:lumMod val="75000"/>
                  </a:schemeClr>
                </a:solidFill>
                <a:latin typeface="Arial Narrow" panose="020B0606020202030204" pitchFamily="34" charset="0"/>
              </a:rPr>
              <a:t>Solstice</a:t>
            </a:r>
            <a:endParaRPr lang="sv-SE" sz="3600" dirty="0">
              <a:solidFill>
                <a:schemeClr val="accent1">
                  <a:lumMod val="75000"/>
                </a:schemeClr>
              </a:solidFill>
              <a:latin typeface="Arial Narrow" panose="020B0606020202030204" pitchFamily="34" charset="0"/>
            </a:endParaRPr>
          </a:p>
        </p:txBody>
      </p:sp>
      <p:sp>
        <p:nvSpPr>
          <p:cNvPr id="6" name="textruta 5">
            <a:extLst>
              <a:ext uri="{FF2B5EF4-FFF2-40B4-BE49-F238E27FC236}">
                <a16:creationId xmlns:a16="http://schemas.microsoft.com/office/drawing/2014/main" id="{738A87B4-D7E8-4795-B22D-22EAF6D02B36}"/>
              </a:ext>
            </a:extLst>
          </p:cNvPr>
          <p:cNvSpPr txBox="1"/>
          <p:nvPr/>
        </p:nvSpPr>
        <p:spPr>
          <a:xfrm>
            <a:off x="1820254" y="1803162"/>
            <a:ext cx="9101271" cy="1938992"/>
          </a:xfrm>
          <a:prstGeom prst="rect">
            <a:avLst/>
          </a:prstGeom>
          <a:noFill/>
        </p:spPr>
        <p:txBody>
          <a:bodyPr wrap="square" rtlCol="0">
            <a:spAutoFit/>
          </a:bodyPr>
          <a:lstStyle/>
          <a:p>
            <a:pPr algn="l"/>
            <a:r>
              <a:rPr lang="sv-SE" sz="2400" dirty="0">
                <a:solidFill>
                  <a:schemeClr val="accent1">
                    <a:lumMod val="75000"/>
                  </a:schemeClr>
                </a:solidFill>
                <a:latin typeface="Arial Narrow" panose="020B0606020202030204" pitchFamily="34" charset="0"/>
              </a:rPr>
              <a:t>Eluppvärmd pilotanläggning skala 1:56.  Smält bly: 420 – 550 °C</a:t>
            </a:r>
          </a:p>
          <a:p>
            <a:pPr algn="l"/>
            <a:r>
              <a:rPr lang="sv-SE" sz="2400" dirty="0">
                <a:solidFill>
                  <a:schemeClr val="accent1">
                    <a:lumMod val="75000"/>
                  </a:schemeClr>
                </a:solidFill>
                <a:latin typeface="Arial Narrow" panose="020B0606020202030204" pitchFamily="34" charset="0"/>
              </a:rPr>
              <a:t>Ska byggas på OKG:s område.</a:t>
            </a:r>
          </a:p>
          <a:p>
            <a:pPr algn="l"/>
            <a:r>
              <a:rPr lang="sv-SE" sz="2400" dirty="0">
                <a:solidFill>
                  <a:schemeClr val="accent1">
                    <a:lumMod val="75000"/>
                  </a:schemeClr>
                </a:solidFill>
                <a:latin typeface="Arial Narrow" panose="020B0606020202030204" pitchFamily="34" charset="0"/>
              </a:rPr>
              <a:t>Kostnad ca 250 MSEK. Får 99 MSEK från Energimyndigheten.</a:t>
            </a:r>
          </a:p>
          <a:p>
            <a:pPr algn="l"/>
            <a:r>
              <a:rPr lang="sv-SE" sz="2400" dirty="0">
                <a:solidFill>
                  <a:schemeClr val="accent1">
                    <a:lumMod val="75000"/>
                  </a:schemeClr>
                </a:solidFill>
                <a:latin typeface="Arial Narrow" panose="020B0606020202030204" pitchFamily="34" charset="0"/>
              </a:rPr>
              <a:t>S</a:t>
            </a:r>
            <a:r>
              <a:rPr lang="sv-SE" sz="2400" b="0" i="0" dirty="0">
                <a:solidFill>
                  <a:schemeClr val="accent1">
                    <a:lumMod val="75000"/>
                  </a:schemeClr>
                </a:solidFill>
                <a:effectLst/>
                <a:latin typeface="Arial Narrow" panose="020B0606020202030204" pitchFamily="34" charset="0"/>
              </a:rPr>
              <a:t>amarbete Swedish </a:t>
            </a:r>
            <a:r>
              <a:rPr lang="sv-SE" sz="2400" b="0" i="0" dirty="0" err="1">
                <a:solidFill>
                  <a:schemeClr val="accent1">
                    <a:lumMod val="75000"/>
                  </a:schemeClr>
                </a:solidFill>
                <a:effectLst/>
                <a:latin typeface="Arial Narrow" panose="020B0606020202030204" pitchFamily="34" charset="0"/>
              </a:rPr>
              <a:t>Modular</a:t>
            </a:r>
            <a:r>
              <a:rPr lang="sv-SE" sz="2400" b="0" i="0" dirty="0">
                <a:solidFill>
                  <a:schemeClr val="accent1">
                    <a:lumMod val="75000"/>
                  </a:schemeClr>
                </a:solidFill>
                <a:effectLst/>
                <a:latin typeface="Arial Narrow" panose="020B0606020202030204" pitchFamily="34" charset="0"/>
              </a:rPr>
              <a:t> </a:t>
            </a:r>
            <a:r>
              <a:rPr lang="sv-SE" sz="2400" b="0" i="0" dirty="0" err="1">
                <a:solidFill>
                  <a:schemeClr val="accent1">
                    <a:lumMod val="75000"/>
                  </a:schemeClr>
                </a:solidFill>
                <a:effectLst/>
                <a:latin typeface="Arial Narrow" panose="020B0606020202030204" pitchFamily="34" charset="0"/>
              </a:rPr>
              <a:t>Reactors</a:t>
            </a:r>
            <a:r>
              <a:rPr lang="sv-SE" sz="2400" b="0" i="0" dirty="0">
                <a:solidFill>
                  <a:schemeClr val="accent1">
                    <a:lumMod val="75000"/>
                  </a:schemeClr>
                </a:solidFill>
                <a:effectLst/>
                <a:latin typeface="Arial Narrow" panose="020B0606020202030204" pitchFamily="34" charset="0"/>
              </a:rPr>
              <a:t>, Blykalla AB, </a:t>
            </a:r>
            <a:r>
              <a:rPr lang="sv-SE" sz="2400" b="0" i="0" dirty="0" err="1">
                <a:solidFill>
                  <a:schemeClr val="accent1">
                    <a:lumMod val="75000"/>
                  </a:schemeClr>
                </a:solidFill>
                <a:effectLst/>
                <a:latin typeface="Arial Narrow" panose="020B0606020202030204" pitchFamily="34" charset="0"/>
              </a:rPr>
              <a:t>Uniper</a:t>
            </a:r>
            <a:r>
              <a:rPr lang="sv-SE" sz="2400" b="0" i="0" dirty="0">
                <a:solidFill>
                  <a:schemeClr val="accent1">
                    <a:lumMod val="75000"/>
                  </a:schemeClr>
                </a:solidFill>
                <a:effectLst/>
                <a:latin typeface="Arial Narrow" panose="020B0606020202030204" pitchFamily="34" charset="0"/>
              </a:rPr>
              <a:t> och forskare från KTH</a:t>
            </a:r>
            <a:r>
              <a:rPr lang="sv-SE" sz="2400" dirty="0">
                <a:solidFill>
                  <a:schemeClr val="accent1">
                    <a:lumMod val="75000"/>
                  </a:schemeClr>
                </a:solidFill>
                <a:latin typeface="Arial Narrow" panose="020B0606020202030204" pitchFamily="34" charset="0"/>
              </a:rPr>
              <a:t> . </a:t>
            </a:r>
          </a:p>
        </p:txBody>
      </p:sp>
      <p:pic>
        <p:nvPicPr>
          <p:cNvPr id="9" name="Picture 2">
            <a:extLst>
              <a:ext uri="{FF2B5EF4-FFF2-40B4-BE49-F238E27FC236}">
                <a16:creationId xmlns:a16="http://schemas.microsoft.com/office/drawing/2014/main" id="{8F0D19CB-48B5-4347-8F09-4362ED444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143" y="3847249"/>
            <a:ext cx="4581223" cy="2579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10780633-97EF-433A-A1BF-E875B01F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359" y="3847249"/>
            <a:ext cx="3110241" cy="2604826"/>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hlinkClick r:id="rId4" action="ppaction://hlinksldjump"/>
            <a:extLst>
              <a:ext uri="{FF2B5EF4-FFF2-40B4-BE49-F238E27FC236}">
                <a16:creationId xmlns:a16="http://schemas.microsoft.com/office/drawing/2014/main" id="{C4C60068-BBBC-679B-9986-FB897AE8AAE7}"/>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45456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9F0A18A-F87B-E91E-1637-C43144F00454}"/>
              </a:ext>
            </a:extLst>
          </p:cNvPr>
          <p:cNvSpPr>
            <a:spLocks noGrp="1"/>
          </p:cNvSpPr>
          <p:nvPr>
            <p:ph type="ctrTitle"/>
          </p:nvPr>
        </p:nvSpPr>
        <p:spPr/>
        <p:txBody>
          <a:bodyPr>
            <a:normAutofit/>
          </a:bodyPr>
          <a:lstStyle/>
          <a:p>
            <a:r>
              <a:rPr lang="sv-SE" sz="8000" dirty="0"/>
              <a:t>SMR SAMMANTAGET</a:t>
            </a:r>
          </a:p>
        </p:txBody>
      </p:sp>
      <p:sp>
        <p:nvSpPr>
          <p:cNvPr id="5" name="Rektangel 4">
            <a:hlinkClick r:id="rId2" action="ppaction://hlinksldjump"/>
            <a:extLst>
              <a:ext uri="{FF2B5EF4-FFF2-40B4-BE49-F238E27FC236}">
                <a16:creationId xmlns:a16="http://schemas.microsoft.com/office/drawing/2014/main" id="{CC32EA68-2FCC-524F-D716-B542B548892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1295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7EB168-018E-4A76-A524-1489FEE13572}"/>
              </a:ext>
            </a:extLst>
          </p:cNvPr>
          <p:cNvSpPr>
            <a:spLocks noGrp="1"/>
          </p:cNvSpPr>
          <p:nvPr>
            <p:ph type="title"/>
          </p:nvPr>
        </p:nvSpPr>
        <p:spPr/>
        <p:txBody>
          <a:bodyPr>
            <a:normAutofit/>
          </a:bodyPr>
          <a:lstStyle/>
          <a:p>
            <a:r>
              <a:rPr lang="sv-SE" sz="7200" dirty="0"/>
              <a:t>Förhoppningarna på SMR</a:t>
            </a:r>
          </a:p>
        </p:txBody>
      </p:sp>
      <p:sp>
        <p:nvSpPr>
          <p:cNvPr id="5" name="textruta 4">
            <a:extLst>
              <a:ext uri="{FF2B5EF4-FFF2-40B4-BE49-F238E27FC236}">
                <a16:creationId xmlns:a16="http://schemas.microsoft.com/office/drawing/2014/main" id="{0E034420-625F-0FE5-820C-86D60F392E60}"/>
              </a:ext>
            </a:extLst>
          </p:cNvPr>
          <p:cNvSpPr txBox="1"/>
          <p:nvPr/>
        </p:nvSpPr>
        <p:spPr>
          <a:xfrm>
            <a:off x="848656" y="1665288"/>
            <a:ext cx="10482997" cy="1200329"/>
          </a:xfrm>
          <a:prstGeom prst="rect">
            <a:avLst/>
          </a:prstGeom>
          <a:solidFill>
            <a:schemeClr val="accent1">
              <a:lumMod val="20000"/>
              <a:lumOff val="80000"/>
            </a:schemeClr>
          </a:solidFill>
        </p:spPr>
        <p:txBody>
          <a:bodyPr wrap="square" rtlCol="0">
            <a:spAutoFit/>
          </a:bodyPr>
          <a:lstStyle/>
          <a:p>
            <a:r>
              <a:rPr lang="sv-SE" sz="3600" dirty="0"/>
              <a:t>Utformningen av multipla enheter ger kompakt och flexibel förläggning. </a:t>
            </a:r>
          </a:p>
        </p:txBody>
      </p:sp>
      <p:sp>
        <p:nvSpPr>
          <p:cNvPr id="6" name="textruta 5">
            <a:extLst>
              <a:ext uri="{FF2B5EF4-FFF2-40B4-BE49-F238E27FC236}">
                <a16:creationId xmlns:a16="http://schemas.microsoft.com/office/drawing/2014/main" id="{EC91304D-8DF9-4849-2D6C-9534890E4EC2}"/>
              </a:ext>
            </a:extLst>
          </p:cNvPr>
          <p:cNvSpPr txBox="1"/>
          <p:nvPr/>
        </p:nvSpPr>
        <p:spPr>
          <a:xfrm>
            <a:off x="848656" y="2926605"/>
            <a:ext cx="10482997" cy="1200329"/>
          </a:xfrm>
          <a:prstGeom prst="rect">
            <a:avLst/>
          </a:prstGeom>
          <a:solidFill>
            <a:schemeClr val="accent1">
              <a:lumMod val="20000"/>
              <a:lumOff val="80000"/>
            </a:schemeClr>
          </a:solidFill>
        </p:spPr>
        <p:txBody>
          <a:bodyPr wrap="square" rtlCol="0">
            <a:spAutoFit/>
          </a:bodyPr>
          <a:lstStyle/>
          <a:p>
            <a:r>
              <a:rPr lang="sv-SE" sz="3600" dirty="0"/>
              <a:t>Modultillverkning i fabriker – transport till förläggningsplats. </a:t>
            </a:r>
          </a:p>
        </p:txBody>
      </p:sp>
      <p:sp>
        <p:nvSpPr>
          <p:cNvPr id="7" name="textruta 6">
            <a:extLst>
              <a:ext uri="{FF2B5EF4-FFF2-40B4-BE49-F238E27FC236}">
                <a16:creationId xmlns:a16="http://schemas.microsoft.com/office/drawing/2014/main" id="{480D3778-84CD-DA2C-48C6-086D7E494ED0}"/>
              </a:ext>
            </a:extLst>
          </p:cNvPr>
          <p:cNvSpPr txBox="1"/>
          <p:nvPr/>
        </p:nvSpPr>
        <p:spPr>
          <a:xfrm>
            <a:off x="848656" y="4194989"/>
            <a:ext cx="10482997" cy="646331"/>
          </a:xfrm>
          <a:prstGeom prst="rect">
            <a:avLst/>
          </a:prstGeom>
          <a:solidFill>
            <a:schemeClr val="accent1">
              <a:lumMod val="20000"/>
              <a:lumOff val="80000"/>
            </a:schemeClr>
          </a:solidFill>
        </p:spPr>
        <p:txBody>
          <a:bodyPr wrap="square" rtlCol="0">
            <a:spAutoFit/>
          </a:bodyPr>
          <a:lstStyle/>
          <a:p>
            <a:r>
              <a:rPr lang="sv-SE" sz="3600" dirty="0"/>
              <a:t>Standardiserat montage och driftsättning. </a:t>
            </a:r>
          </a:p>
        </p:txBody>
      </p:sp>
      <p:sp>
        <p:nvSpPr>
          <p:cNvPr id="8" name="textruta 7">
            <a:extLst>
              <a:ext uri="{FF2B5EF4-FFF2-40B4-BE49-F238E27FC236}">
                <a16:creationId xmlns:a16="http://schemas.microsoft.com/office/drawing/2014/main" id="{2FCBA44A-1B66-876B-A706-2EBFE9699E10}"/>
              </a:ext>
            </a:extLst>
          </p:cNvPr>
          <p:cNvSpPr txBox="1"/>
          <p:nvPr/>
        </p:nvSpPr>
        <p:spPr>
          <a:xfrm>
            <a:off x="852914" y="4909376"/>
            <a:ext cx="10509755" cy="646331"/>
          </a:xfrm>
          <a:prstGeom prst="rect">
            <a:avLst/>
          </a:prstGeom>
          <a:solidFill>
            <a:schemeClr val="accent1">
              <a:lumMod val="20000"/>
              <a:lumOff val="80000"/>
            </a:schemeClr>
          </a:solidFill>
        </p:spPr>
        <p:txBody>
          <a:bodyPr wrap="square" rtlCol="0">
            <a:spAutoFit/>
          </a:bodyPr>
          <a:lstStyle/>
          <a:p>
            <a:r>
              <a:rPr lang="sv-SE" sz="3600" dirty="0"/>
              <a:t>Repeterad tillverkning, uppförande och driftsättning. </a:t>
            </a:r>
          </a:p>
        </p:txBody>
      </p:sp>
      <p:sp>
        <p:nvSpPr>
          <p:cNvPr id="10" name="textruta 9">
            <a:extLst>
              <a:ext uri="{FF2B5EF4-FFF2-40B4-BE49-F238E27FC236}">
                <a16:creationId xmlns:a16="http://schemas.microsoft.com/office/drawing/2014/main" id="{F0A51004-22E7-DF3A-D4DB-87F8BB6739F1}"/>
              </a:ext>
            </a:extLst>
          </p:cNvPr>
          <p:cNvSpPr txBox="1"/>
          <p:nvPr/>
        </p:nvSpPr>
        <p:spPr>
          <a:xfrm>
            <a:off x="855248" y="5628200"/>
            <a:ext cx="10507421" cy="646331"/>
          </a:xfrm>
          <a:prstGeom prst="rect">
            <a:avLst/>
          </a:prstGeom>
          <a:solidFill>
            <a:schemeClr val="accent1">
              <a:lumMod val="20000"/>
              <a:lumOff val="80000"/>
            </a:schemeClr>
          </a:solidFill>
        </p:spPr>
        <p:txBody>
          <a:bodyPr wrap="square" rtlCol="0">
            <a:spAutoFit/>
          </a:bodyPr>
          <a:lstStyle/>
          <a:p>
            <a:r>
              <a:rPr lang="sv-SE" sz="3600" dirty="0"/>
              <a:t>Typgodkännande med vid acceptans. </a:t>
            </a:r>
          </a:p>
        </p:txBody>
      </p:sp>
      <p:sp>
        <p:nvSpPr>
          <p:cNvPr id="3" name="textruta 2">
            <a:extLst>
              <a:ext uri="{FF2B5EF4-FFF2-40B4-BE49-F238E27FC236}">
                <a16:creationId xmlns:a16="http://schemas.microsoft.com/office/drawing/2014/main" id="{4F810129-FA30-0E88-93EC-481089716F60}"/>
              </a:ext>
            </a:extLst>
          </p:cNvPr>
          <p:cNvSpPr txBox="1"/>
          <p:nvPr/>
        </p:nvSpPr>
        <p:spPr>
          <a:xfrm>
            <a:off x="695400" y="7956455"/>
            <a:ext cx="11062468" cy="1446550"/>
          </a:xfrm>
          <a:prstGeom prst="rect">
            <a:avLst/>
          </a:prstGeom>
          <a:solidFill>
            <a:schemeClr val="accent1">
              <a:lumMod val="20000"/>
              <a:lumOff val="80000"/>
            </a:schemeClr>
          </a:solidFill>
        </p:spPr>
        <p:txBody>
          <a:bodyPr wrap="square" rtlCol="0">
            <a:spAutoFit/>
          </a:bodyPr>
          <a:lstStyle/>
          <a:p>
            <a:r>
              <a:rPr lang="sv-SE" sz="8800" dirty="0">
                <a:latin typeface="+mj-lt"/>
              </a:rPr>
              <a:t>Förutsägbar tidplan. </a:t>
            </a:r>
          </a:p>
        </p:txBody>
      </p:sp>
      <p:sp>
        <p:nvSpPr>
          <p:cNvPr id="4" name="textruta 3">
            <a:extLst>
              <a:ext uri="{FF2B5EF4-FFF2-40B4-BE49-F238E27FC236}">
                <a16:creationId xmlns:a16="http://schemas.microsoft.com/office/drawing/2014/main" id="{961B23A4-8BBF-60CC-1303-FD9B7E2C1137}"/>
              </a:ext>
            </a:extLst>
          </p:cNvPr>
          <p:cNvSpPr txBox="1"/>
          <p:nvPr/>
        </p:nvSpPr>
        <p:spPr>
          <a:xfrm>
            <a:off x="705644" y="9886374"/>
            <a:ext cx="11062468" cy="1446550"/>
          </a:xfrm>
          <a:prstGeom prst="rect">
            <a:avLst/>
          </a:prstGeom>
          <a:solidFill>
            <a:schemeClr val="accent1">
              <a:lumMod val="20000"/>
              <a:lumOff val="80000"/>
            </a:schemeClr>
          </a:solidFill>
        </p:spPr>
        <p:txBody>
          <a:bodyPr wrap="square" rtlCol="0">
            <a:spAutoFit/>
          </a:bodyPr>
          <a:lstStyle/>
          <a:p>
            <a:r>
              <a:rPr lang="sv-SE" sz="8800" dirty="0">
                <a:latin typeface="+mj-lt"/>
              </a:rPr>
              <a:t>Förutsägbara kostnader. </a:t>
            </a:r>
          </a:p>
        </p:txBody>
      </p:sp>
      <p:sp>
        <p:nvSpPr>
          <p:cNvPr id="9" name="Rektangel 8">
            <a:hlinkClick r:id="rId2" action="ppaction://hlinksldjump"/>
            <a:extLst>
              <a:ext uri="{FF2B5EF4-FFF2-40B4-BE49-F238E27FC236}">
                <a16:creationId xmlns:a16="http://schemas.microsoft.com/office/drawing/2014/main" id="{ADE816DB-6012-7095-9A63-97B00E51EA3A}"/>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91498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7EB168-018E-4A76-A524-1489FEE13572}"/>
              </a:ext>
            </a:extLst>
          </p:cNvPr>
          <p:cNvSpPr>
            <a:spLocks noGrp="1"/>
          </p:cNvSpPr>
          <p:nvPr>
            <p:ph type="title"/>
          </p:nvPr>
        </p:nvSpPr>
        <p:spPr/>
        <p:txBody>
          <a:bodyPr>
            <a:normAutofit/>
          </a:bodyPr>
          <a:lstStyle/>
          <a:p>
            <a:r>
              <a:rPr lang="sv-SE" sz="7200" dirty="0"/>
              <a:t>Förhoppningarna på SMR</a:t>
            </a:r>
          </a:p>
        </p:txBody>
      </p:sp>
      <p:sp>
        <p:nvSpPr>
          <p:cNvPr id="5" name="textruta 4">
            <a:extLst>
              <a:ext uri="{FF2B5EF4-FFF2-40B4-BE49-F238E27FC236}">
                <a16:creationId xmlns:a16="http://schemas.microsoft.com/office/drawing/2014/main" id="{0E034420-625F-0FE5-820C-86D60F392E60}"/>
              </a:ext>
            </a:extLst>
          </p:cNvPr>
          <p:cNvSpPr txBox="1"/>
          <p:nvPr/>
        </p:nvSpPr>
        <p:spPr>
          <a:xfrm>
            <a:off x="-10789876" y="1309887"/>
            <a:ext cx="10482997" cy="1200329"/>
          </a:xfrm>
          <a:prstGeom prst="rect">
            <a:avLst/>
          </a:prstGeom>
          <a:solidFill>
            <a:schemeClr val="accent1">
              <a:lumMod val="20000"/>
              <a:lumOff val="80000"/>
            </a:schemeClr>
          </a:solidFill>
        </p:spPr>
        <p:txBody>
          <a:bodyPr wrap="square" rtlCol="0">
            <a:spAutoFit/>
          </a:bodyPr>
          <a:lstStyle/>
          <a:p>
            <a:r>
              <a:rPr lang="sv-SE" sz="3600" dirty="0"/>
              <a:t>Utformningen av multipla enheter ger kompakt och flexibel förläggning. </a:t>
            </a:r>
          </a:p>
        </p:txBody>
      </p:sp>
      <p:sp>
        <p:nvSpPr>
          <p:cNvPr id="6" name="textruta 5">
            <a:extLst>
              <a:ext uri="{FF2B5EF4-FFF2-40B4-BE49-F238E27FC236}">
                <a16:creationId xmlns:a16="http://schemas.microsoft.com/office/drawing/2014/main" id="{EC91304D-8DF9-4849-2D6C-9534890E4EC2}"/>
              </a:ext>
            </a:extLst>
          </p:cNvPr>
          <p:cNvSpPr txBox="1"/>
          <p:nvPr/>
        </p:nvSpPr>
        <p:spPr>
          <a:xfrm>
            <a:off x="-10789876" y="2571204"/>
            <a:ext cx="10482997" cy="1200329"/>
          </a:xfrm>
          <a:prstGeom prst="rect">
            <a:avLst/>
          </a:prstGeom>
          <a:solidFill>
            <a:schemeClr val="accent1">
              <a:lumMod val="20000"/>
              <a:lumOff val="80000"/>
            </a:schemeClr>
          </a:solidFill>
        </p:spPr>
        <p:txBody>
          <a:bodyPr wrap="square" rtlCol="0">
            <a:spAutoFit/>
          </a:bodyPr>
          <a:lstStyle/>
          <a:p>
            <a:r>
              <a:rPr lang="sv-SE" sz="3600" dirty="0"/>
              <a:t>Modultillverkning i fabriker – transport till förläggningsplats. </a:t>
            </a:r>
          </a:p>
        </p:txBody>
      </p:sp>
      <p:sp>
        <p:nvSpPr>
          <p:cNvPr id="7" name="textruta 6">
            <a:extLst>
              <a:ext uri="{FF2B5EF4-FFF2-40B4-BE49-F238E27FC236}">
                <a16:creationId xmlns:a16="http://schemas.microsoft.com/office/drawing/2014/main" id="{480D3778-84CD-DA2C-48C6-086D7E494ED0}"/>
              </a:ext>
            </a:extLst>
          </p:cNvPr>
          <p:cNvSpPr txBox="1"/>
          <p:nvPr/>
        </p:nvSpPr>
        <p:spPr>
          <a:xfrm>
            <a:off x="-10789876" y="3839588"/>
            <a:ext cx="10482997" cy="646331"/>
          </a:xfrm>
          <a:prstGeom prst="rect">
            <a:avLst/>
          </a:prstGeom>
          <a:solidFill>
            <a:schemeClr val="accent1">
              <a:lumMod val="20000"/>
              <a:lumOff val="80000"/>
            </a:schemeClr>
          </a:solidFill>
        </p:spPr>
        <p:txBody>
          <a:bodyPr wrap="square" rtlCol="0">
            <a:spAutoFit/>
          </a:bodyPr>
          <a:lstStyle/>
          <a:p>
            <a:r>
              <a:rPr lang="sv-SE" sz="3600" dirty="0"/>
              <a:t>Standardiserat montage och driftsättning. </a:t>
            </a:r>
          </a:p>
        </p:txBody>
      </p:sp>
      <p:sp>
        <p:nvSpPr>
          <p:cNvPr id="8" name="textruta 7">
            <a:extLst>
              <a:ext uri="{FF2B5EF4-FFF2-40B4-BE49-F238E27FC236}">
                <a16:creationId xmlns:a16="http://schemas.microsoft.com/office/drawing/2014/main" id="{2FCBA44A-1B66-876B-A706-2EBFE9699E10}"/>
              </a:ext>
            </a:extLst>
          </p:cNvPr>
          <p:cNvSpPr txBox="1"/>
          <p:nvPr/>
        </p:nvSpPr>
        <p:spPr>
          <a:xfrm>
            <a:off x="-10785618" y="4553975"/>
            <a:ext cx="10509755" cy="646331"/>
          </a:xfrm>
          <a:prstGeom prst="rect">
            <a:avLst/>
          </a:prstGeom>
          <a:solidFill>
            <a:schemeClr val="accent1">
              <a:lumMod val="20000"/>
              <a:lumOff val="80000"/>
            </a:schemeClr>
          </a:solidFill>
        </p:spPr>
        <p:txBody>
          <a:bodyPr wrap="square" rtlCol="0">
            <a:spAutoFit/>
          </a:bodyPr>
          <a:lstStyle/>
          <a:p>
            <a:r>
              <a:rPr lang="sv-SE" sz="3600" dirty="0"/>
              <a:t>Repeterad tillverkning, uppförande och driftsättning. </a:t>
            </a:r>
          </a:p>
        </p:txBody>
      </p:sp>
      <p:sp>
        <p:nvSpPr>
          <p:cNvPr id="10" name="textruta 9">
            <a:extLst>
              <a:ext uri="{FF2B5EF4-FFF2-40B4-BE49-F238E27FC236}">
                <a16:creationId xmlns:a16="http://schemas.microsoft.com/office/drawing/2014/main" id="{F0A51004-22E7-DF3A-D4DB-87F8BB6739F1}"/>
              </a:ext>
            </a:extLst>
          </p:cNvPr>
          <p:cNvSpPr txBox="1"/>
          <p:nvPr/>
        </p:nvSpPr>
        <p:spPr>
          <a:xfrm>
            <a:off x="-10783284" y="5272799"/>
            <a:ext cx="10507421" cy="646331"/>
          </a:xfrm>
          <a:prstGeom prst="rect">
            <a:avLst/>
          </a:prstGeom>
          <a:solidFill>
            <a:schemeClr val="accent1">
              <a:lumMod val="20000"/>
              <a:lumOff val="80000"/>
            </a:schemeClr>
          </a:solidFill>
        </p:spPr>
        <p:txBody>
          <a:bodyPr wrap="square" rtlCol="0">
            <a:spAutoFit/>
          </a:bodyPr>
          <a:lstStyle/>
          <a:p>
            <a:r>
              <a:rPr lang="sv-SE" sz="3600" dirty="0"/>
              <a:t>Typgodkännande med vid acceptans. </a:t>
            </a:r>
          </a:p>
        </p:txBody>
      </p:sp>
      <p:sp>
        <p:nvSpPr>
          <p:cNvPr id="3" name="textruta 2">
            <a:extLst>
              <a:ext uri="{FF2B5EF4-FFF2-40B4-BE49-F238E27FC236}">
                <a16:creationId xmlns:a16="http://schemas.microsoft.com/office/drawing/2014/main" id="{4F810129-FA30-0E88-93EC-481089716F60}"/>
              </a:ext>
            </a:extLst>
          </p:cNvPr>
          <p:cNvSpPr txBox="1"/>
          <p:nvPr/>
        </p:nvSpPr>
        <p:spPr>
          <a:xfrm>
            <a:off x="433128" y="2075145"/>
            <a:ext cx="11062468" cy="1446550"/>
          </a:xfrm>
          <a:prstGeom prst="rect">
            <a:avLst/>
          </a:prstGeom>
          <a:solidFill>
            <a:schemeClr val="accent1">
              <a:lumMod val="20000"/>
              <a:lumOff val="80000"/>
            </a:schemeClr>
          </a:solidFill>
        </p:spPr>
        <p:txBody>
          <a:bodyPr wrap="square" rtlCol="0">
            <a:spAutoFit/>
          </a:bodyPr>
          <a:lstStyle/>
          <a:p>
            <a:r>
              <a:rPr lang="sv-SE" sz="8800" dirty="0">
                <a:latin typeface="+mj-lt"/>
              </a:rPr>
              <a:t>Förutsägbar tidplan. </a:t>
            </a:r>
          </a:p>
        </p:txBody>
      </p:sp>
      <p:sp>
        <p:nvSpPr>
          <p:cNvPr id="4" name="textruta 3">
            <a:extLst>
              <a:ext uri="{FF2B5EF4-FFF2-40B4-BE49-F238E27FC236}">
                <a16:creationId xmlns:a16="http://schemas.microsoft.com/office/drawing/2014/main" id="{961B23A4-8BBF-60CC-1303-FD9B7E2C1137}"/>
              </a:ext>
            </a:extLst>
          </p:cNvPr>
          <p:cNvSpPr txBox="1"/>
          <p:nvPr/>
        </p:nvSpPr>
        <p:spPr>
          <a:xfrm>
            <a:off x="443372" y="4005064"/>
            <a:ext cx="11062468" cy="1446550"/>
          </a:xfrm>
          <a:prstGeom prst="rect">
            <a:avLst/>
          </a:prstGeom>
          <a:solidFill>
            <a:schemeClr val="accent1">
              <a:lumMod val="20000"/>
              <a:lumOff val="80000"/>
            </a:schemeClr>
          </a:solidFill>
        </p:spPr>
        <p:txBody>
          <a:bodyPr wrap="square" rtlCol="0">
            <a:spAutoFit/>
          </a:bodyPr>
          <a:lstStyle/>
          <a:p>
            <a:r>
              <a:rPr lang="sv-SE" sz="8800" dirty="0">
                <a:latin typeface="+mj-lt"/>
              </a:rPr>
              <a:t>Förutsägbara kostnader. </a:t>
            </a:r>
          </a:p>
        </p:txBody>
      </p:sp>
      <p:sp>
        <p:nvSpPr>
          <p:cNvPr id="9" name="Rektangel 8">
            <a:hlinkClick r:id="rId2" action="ppaction://hlinksldjump"/>
            <a:extLst>
              <a:ext uri="{FF2B5EF4-FFF2-40B4-BE49-F238E27FC236}">
                <a16:creationId xmlns:a16="http://schemas.microsoft.com/office/drawing/2014/main" id="{203677D6-22A0-F731-17BF-3436624B5170}"/>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584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75421" y="341120"/>
            <a:ext cx="10410900" cy="711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6000" dirty="0">
                <a:latin typeface="+mj-lt"/>
              </a:rPr>
              <a:t>SMR</a:t>
            </a:r>
            <a:endParaRPr sz="6000" dirty="0">
              <a:latin typeface="+mj-lt"/>
            </a:endParaRPr>
          </a:p>
        </p:txBody>
      </p:sp>
      <p:graphicFrame>
        <p:nvGraphicFramePr>
          <p:cNvPr id="142" name="Google Shape;142;p22"/>
          <p:cNvGraphicFramePr/>
          <p:nvPr>
            <p:extLst>
              <p:ext uri="{D42A27DB-BD31-4B8C-83A1-F6EECF244321}">
                <p14:modId xmlns:p14="http://schemas.microsoft.com/office/powerpoint/2010/main" val="219095668"/>
              </p:ext>
            </p:extLst>
          </p:nvPr>
        </p:nvGraphicFramePr>
        <p:xfrm>
          <a:off x="515380" y="1052420"/>
          <a:ext cx="11351300" cy="5547090"/>
        </p:xfrm>
        <a:graphic>
          <a:graphicData uri="http://schemas.openxmlformats.org/drawingml/2006/table">
            <a:tbl>
              <a:tblPr bandRow="1">
                <a:tableStyleId>{C083E6E3-FA7D-4D7B-A595-EF9225AFEA82}</a:tableStyleId>
              </a:tblPr>
              <a:tblGrid>
                <a:gridCol w="1723525">
                  <a:extLst>
                    <a:ext uri="{9D8B030D-6E8A-4147-A177-3AD203B41FA5}">
                      <a16:colId xmlns:a16="http://schemas.microsoft.com/office/drawing/2014/main" val="20000"/>
                    </a:ext>
                  </a:extLst>
                </a:gridCol>
                <a:gridCol w="721875">
                  <a:extLst>
                    <a:ext uri="{9D8B030D-6E8A-4147-A177-3AD203B41FA5}">
                      <a16:colId xmlns:a16="http://schemas.microsoft.com/office/drawing/2014/main" val="20001"/>
                    </a:ext>
                  </a:extLst>
                </a:gridCol>
                <a:gridCol w="1222700">
                  <a:extLst>
                    <a:ext uri="{9D8B030D-6E8A-4147-A177-3AD203B41FA5}">
                      <a16:colId xmlns:a16="http://schemas.microsoft.com/office/drawing/2014/main" val="20002"/>
                    </a:ext>
                  </a:extLst>
                </a:gridCol>
                <a:gridCol w="76832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sv-SE" sz="1600" b="1" dirty="0">
                          <a:solidFill>
                            <a:schemeClr val="accent1">
                              <a:lumMod val="75000"/>
                            </a:schemeClr>
                          </a:solidFill>
                        </a:rPr>
                        <a:t>Namn / Leverantör</a:t>
                      </a:r>
                      <a:endParaRPr sz="1600" b="1"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b="1" dirty="0">
                          <a:solidFill>
                            <a:schemeClr val="accent1">
                              <a:lumMod val="75000"/>
                            </a:schemeClr>
                          </a:solidFill>
                        </a:rPr>
                        <a:t>Typ</a:t>
                      </a:r>
                      <a:endParaRPr sz="1600" b="1"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b="1" dirty="0">
                          <a:solidFill>
                            <a:schemeClr val="accent1">
                              <a:lumMod val="75000"/>
                            </a:schemeClr>
                          </a:solidFill>
                        </a:rPr>
                        <a:t>Effekt (</a:t>
                      </a:r>
                      <a:r>
                        <a:rPr lang="sv-SE" sz="1600" b="1" dirty="0" err="1">
                          <a:solidFill>
                            <a:schemeClr val="accent1">
                              <a:lumMod val="75000"/>
                            </a:schemeClr>
                          </a:solidFill>
                        </a:rPr>
                        <a:t>MWe</a:t>
                      </a:r>
                      <a:r>
                        <a:rPr lang="sv-SE" sz="1600" b="1" dirty="0">
                          <a:solidFill>
                            <a:schemeClr val="accent1">
                              <a:lumMod val="75000"/>
                            </a:schemeClr>
                          </a:solidFill>
                        </a:rPr>
                        <a:t>)</a:t>
                      </a:r>
                      <a:endParaRPr sz="1600" b="1"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b="1" dirty="0">
                          <a:solidFill>
                            <a:schemeClr val="accent1">
                              <a:lumMod val="75000"/>
                            </a:schemeClr>
                          </a:solidFill>
                        </a:rPr>
                        <a:t>Status &amp; kommentarer</a:t>
                      </a:r>
                      <a:endParaRPr sz="1600" b="1"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sv-SE" sz="1600" dirty="0">
                          <a:solidFill>
                            <a:schemeClr val="accent1">
                              <a:lumMod val="75000"/>
                            </a:schemeClr>
                          </a:solidFill>
                        </a:rPr>
                        <a:t>VOYGR / </a:t>
                      </a:r>
                      <a:r>
                        <a:rPr lang="sv-SE" sz="1600" dirty="0" err="1">
                          <a:solidFill>
                            <a:schemeClr val="accent1">
                              <a:lumMod val="75000"/>
                            </a:schemeClr>
                          </a:solidFill>
                        </a:rPr>
                        <a:t>NuScale</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PWR</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77 x N</a:t>
                      </a:r>
                      <a:endParaRPr sz="1600" dirty="0">
                        <a:solidFill>
                          <a:schemeClr val="accent1">
                            <a:lumMod val="75000"/>
                          </a:schemeClr>
                        </a:solidFill>
                      </a:endParaRPr>
                    </a:p>
                    <a:p>
                      <a:pPr marL="0" lvl="0" indent="0" algn="l" rtl="0">
                        <a:spcBef>
                          <a:spcPts val="0"/>
                        </a:spcBef>
                        <a:spcAft>
                          <a:spcPts val="0"/>
                        </a:spcAft>
                        <a:buNone/>
                      </a:pPr>
                      <a:r>
                        <a:rPr lang="sv-SE" sz="1600" dirty="0">
                          <a:solidFill>
                            <a:schemeClr val="accent1">
                              <a:lumMod val="75000"/>
                            </a:schemeClr>
                          </a:solidFill>
                        </a:rPr>
                        <a:t>(4, 6, 12)</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Licensierad i USA. Utreds för Estland (med deltagande av Vattenfall och Fortum), Rumänien, Polen.  Har (vilande) kontrakt på anläggning till Utah, USA.</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sv-SE" sz="1600">
                          <a:solidFill>
                            <a:schemeClr val="accent1">
                              <a:lumMod val="75000"/>
                            </a:schemeClr>
                          </a:solidFill>
                        </a:rPr>
                        <a:t>Holtec SMR-160</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a:solidFill>
                            <a:schemeClr val="accent1">
                              <a:lumMod val="75000"/>
                            </a:schemeClr>
                          </a:solidFill>
                        </a:rPr>
                        <a:t>PWR</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160 x N</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Utreds för Estland, Ukraina m.fl. Har inlett licensiering i USA hos NRC. Har avtal med </a:t>
                      </a:r>
                      <a:r>
                        <a:rPr lang="sv-SE" sz="1600" dirty="0" err="1">
                          <a:solidFill>
                            <a:schemeClr val="accent1">
                              <a:lumMod val="75000"/>
                            </a:schemeClr>
                          </a:solidFill>
                        </a:rPr>
                        <a:t>Hyunday</a:t>
                      </a:r>
                      <a:r>
                        <a:rPr lang="sv-SE" sz="1600" dirty="0">
                          <a:solidFill>
                            <a:schemeClr val="accent1">
                              <a:lumMod val="75000"/>
                            </a:schemeClr>
                          </a:solidFill>
                        </a:rPr>
                        <a:t> och försöker bygga en anläggning vid </a:t>
                      </a:r>
                      <a:r>
                        <a:rPr lang="sv-SE" sz="1600" dirty="0" err="1">
                          <a:solidFill>
                            <a:schemeClr val="accent1">
                              <a:lumMod val="75000"/>
                            </a:schemeClr>
                          </a:solidFill>
                        </a:rPr>
                        <a:t>Oyster</a:t>
                      </a:r>
                      <a:r>
                        <a:rPr lang="sv-SE" sz="1600" dirty="0">
                          <a:solidFill>
                            <a:schemeClr val="accent1">
                              <a:lumMod val="75000"/>
                            </a:schemeClr>
                          </a:solidFill>
                        </a:rPr>
                        <a:t> Creek, USA.</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sv-SE" sz="1600" dirty="0">
                          <a:solidFill>
                            <a:schemeClr val="accent1">
                              <a:lumMod val="75000"/>
                            </a:schemeClr>
                          </a:solidFill>
                        </a:rPr>
                        <a:t>BWRX-300 / GE-H</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a:solidFill>
                            <a:schemeClr val="accent1">
                              <a:lumMod val="75000"/>
                            </a:schemeClr>
                          </a:solidFill>
                        </a:rPr>
                        <a:t>BWR</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a:solidFill>
                            <a:schemeClr val="accent1">
                              <a:lumMod val="75000"/>
                            </a:schemeClr>
                          </a:solidFill>
                        </a:rPr>
                        <a:t>300</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Under licensiering i USA. Utreds i Europa (Sverige, Estland, Polen).</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sv-SE" sz="1600" dirty="0">
                          <a:solidFill>
                            <a:schemeClr val="accent1">
                              <a:lumMod val="75000"/>
                            </a:schemeClr>
                          </a:solidFill>
                        </a:rPr>
                        <a:t>Rolls Royce SMR</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defTabSz="914400" rtl="0" eaLnBrk="1" latinLnBrk="0" hangingPunct="1">
                        <a:spcBef>
                          <a:spcPts val="0"/>
                        </a:spcBef>
                        <a:spcAft>
                          <a:spcPts val="0"/>
                        </a:spcAft>
                        <a:buNone/>
                      </a:pPr>
                      <a:r>
                        <a:rPr lang="sv-SE" sz="1600" kern="1200" dirty="0">
                          <a:solidFill>
                            <a:schemeClr val="accent1">
                              <a:lumMod val="75000"/>
                            </a:schemeClr>
                          </a:solidFill>
                        </a:rPr>
                        <a:t>PWR</a:t>
                      </a:r>
                      <a:endParaRPr sz="1600" kern="1200" dirty="0">
                        <a:solidFill>
                          <a:schemeClr val="accent1">
                            <a:lumMod val="75000"/>
                          </a:schemeClr>
                        </a:solidFill>
                        <a:latin typeface="Arial Narrow" panose="020B0606020202030204" pitchFamily="34" charset="0"/>
                        <a:ea typeface="+mn-ea"/>
                        <a:cs typeface="+mn-cs"/>
                      </a:endParaRPr>
                    </a:p>
                  </a:txBody>
                  <a:tcPr marL="91425" marR="91425" marT="91425" marB="91425"/>
                </a:tc>
                <a:tc>
                  <a:txBody>
                    <a:bodyPr/>
                    <a:lstStyle/>
                    <a:p>
                      <a:pPr marL="0" lvl="0" indent="0" algn="l" defTabSz="914400" rtl="0" eaLnBrk="1" latinLnBrk="0" hangingPunct="1">
                        <a:spcBef>
                          <a:spcPts val="0"/>
                        </a:spcBef>
                        <a:spcAft>
                          <a:spcPts val="0"/>
                        </a:spcAft>
                        <a:buNone/>
                      </a:pPr>
                      <a:r>
                        <a:rPr lang="sv-SE" sz="1600" kern="1200" dirty="0">
                          <a:solidFill>
                            <a:schemeClr val="accent1">
                              <a:lumMod val="75000"/>
                            </a:schemeClr>
                          </a:solidFill>
                        </a:rPr>
                        <a:t>470 x N</a:t>
                      </a:r>
                      <a:endParaRPr sz="1600" kern="1200" dirty="0">
                        <a:solidFill>
                          <a:schemeClr val="accent1">
                            <a:lumMod val="75000"/>
                          </a:schemeClr>
                        </a:solidFill>
                        <a:latin typeface="Arial Narrow" panose="020B0606020202030204" pitchFamily="34" charset="0"/>
                        <a:ea typeface="+mn-ea"/>
                        <a:cs typeface="+mn-cs"/>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Granskas i Storbritannien. Kommer att byggas där. Marknadsförs vitt. </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sv-SE" sz="1600" dirty="0">
                          <a:solidFill>
                            <a:schemeClr val="accent1">
                              <a:lumMod val="75000"/>
                            </a:schemeClr>
                          </a:solidFill>
                        </a:rPr>
                        <a:t>NUWARD / Franskt konsortium</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PWR</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170 x N</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Fransk grundidé. Har </a:t>
                      </a:r>
                      <a:r>
                        <a:rPr lang="sv-SE" sz="1600" dirty="0" err="1">
                          <a:solidFill>
                            <a:schemeClr val="accent1">
                              <a:lumMod val="75000"/>
                            </a:schemeClr>
                          </a:solidFill>
                        </a:rPr>
                        <a:t>Macrons</a:t>
                      </a:r>
                      <a:r>
                        <a:rPr lang="sv-SE" sz="1600" dirty="0">
                          <a:solidFill>
                            <a:schemeClr val="accent1">
                              <a:lumMod val="75000"/>
                            </a:schemeClr>
                          </a:solidFill>
                        </a:rPr>
                        <a:t> stöd och kommer att byggas där.  Bred medverkan.</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Clr>
                          <a:schemeClr val="dk1"/>
                        </a:buClr>
                        <a:buSzPts val="1100"/>
                        <a:buFont typeface="Arial"/>
                        <a:buNone/>
                      </a:pPr>
                      <a:r>
                        <a:rPr lang="sv-SE" sz="1600">
                          <a:solidFill>
                            <a:schemeClr val="accent1">
                              <a:lumMod val="75000"/>
                            </a:schemeClr>
                          </a:solidFill>
                        </a:rPr>
                        <a:t>SSR / Moltex Energy</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SSR</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500 x N</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Kanadensisk satsning. Populär i Storbritannien också. Har fått stöd i USA. Fortfarande föränderlig.</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sv-SE" sz="1600" dirty="0">
                          <a:solidFill>
                            <a:schemeClr val="accent1">
                              <a:lumMod val="75000"/>
                            </a:schemeClr>
                          </a:solidFill>
                          <a:sym typeface="Archivo Narrow"/>
                        </a:rPr>
                        <a:t>IMSR400 / </a:t>
                      </a:r>
                      <a:r>
                        <a:rPr lang="sv-SE" sz="1600" dirty="0" err="1">
                          <a:solidFill>
                            <a:schemeClr val="accent1">
                              <a:lumMod val="75000"/>
                            </a:schemeClr>
                          </a:solidFill>
                          <a:sym typeface="Archivo Narrow"/>
                        </a:rPr>
                        <a:t>Terrestrial</a:t>
                      </a:r>
                      <a:r>
                        <a:rPr lang="sv-SE" sz="1600" dirty="0">
                          <a:solidFill>
                            <a:schemeClr val="accent1">
                              <a:lumMod val="75000"/>
                            </a:schemeClr>
                          </a:solidFill>
                          <a:sym typeface="Archivo Narrow"/>
                        </a:rPr>
                        <a:t> Energy</a:t>
                      </a:r>
                      <a:endParaRPr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a:txBody>
                  <a:tcPr marL="91425" marR="91425" marT="91425" marB="91425"/>
                </a:tc>
                <a:tc>
                  <a:txBody>
                    <a:bodyPr/>
                    <a:lstStyle/>
                    <a:p>
                      <a:pPr marL="0" lvl="0" indent="0" algn="l" rtl="0">
                        <a:spcBef>
                          <a:spcPts val="0"/>
                        </a:spcBef>
                        <a:spcAft>
                          <a:spcPts val="0"/>
                        </a:spcAft>
                        <a:buNone/>
                      </a:pPr>
                      <a:r>
                        <a:rPr lang="sv-SE" sz="1600">
                          <a:solidFill>
                            <a:schemeClr val="accent1">
                              <a:lumMod val="75000"/>
                            </a:schemeClr>
                          </a:solidFill>
                        </a:rPr>
                        <a:t>MSR</a:t>
                      </a: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r>
                        <a:rPr lang="sv-SE" sz="1600" dirty="0">
                          <a:solidFill>
                            <a:schemeClr val="accent1">
                              <a:lumMod val="75000"/>
                            </a:schemeClr>
                          </a:solidFill>
                        </a:rPr>
                        <a:t>195 x N</a:t>
                      </a:r>
                      <a:endParaRPr sz="1600" dirty="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sv-SE" sz="1600" dirty="0">
                          <a:solidFill>
                            <a:schemeClr val="accent1">
                              <a:lumMod val="75000"/>
                            </a:schemeClr>
                          </a:solidFill>
                        </a:rPr>
                        <a:t>Kanadensisk satsning - genomgår pre-</a:t>
                      </a:r>
                      <a:r>
                        <a:rPr lang="sv-SE" sz="1600" dirty="0" err="1">
                          <a:solidFill>
                            <a:schemeClr val="accent1">
                              <a:lumMod val="75000"/>
                            </a:schemeClr>
                          </a:solidFill>
                        </a:rPr>
                        <a:t>licensing</a:t>
                      </a:r>
                      <a:r>
                        <a:rPr lang="sv-SE" sz="1600" dirty="0">
                          <a:solidFill>
                            <a:schemeClr val="accent1">
                              <a:lumMod val="75000"/>
                            </a:schemeClr>
                          </a:solidFill>
                        </a:rPr>
                        <a:t> (</a:t>
                      </a:r>
                      <a:r>
                        <a:rPr lang="sv-SE" sz="1600" dirty="0" err="1">
                          <a:solidFill>
                            <a:schemeClr val="accent1">
                              <a:lumMod val="75000"/>
                            </a:schemeClr>
                          </a:solidFill>
                        </a:rPr>
                        <a:t>Canadian</a:t>
                      </a:r>
                      <a:r>
                        <a:rPr lang="sv-SE" sz="1600" dirty="0">
                          <a:solidFill>
                            <a:schemeClr val="accent1">
                              <a:lumMod val="75000"/>
                            </a:schemeClr>
                          </a:solidFill>
                        </a:rPr>
                        <a:t> </a:t>
                      </a:r>
                      <a:r>
                        <a:rPr lang="sv-SE" sz="1600" dirty="0" err="1">
                          <a:solidFill>
                            <a:schemeClr val="accent1">
                              <a:lumMod val="75000"/>
                            </a:schemeClr>
                          </a:solidFill>
                        </a:rPr>
                        <a:t>Nuclear</a:t>
                      </a:r>
                      <a:r>
                        <a:rPr lang="sv-SE" sz="1600" dirty="0">
                          <a:solidFill>
                            <a:schemeClr val="accent1">
                              <a:lumMod val="75000"/>
                            </a:schemeClr>
                          </a:solidFill>
                        </a:rPr>
                        <a:t> </a:t>
                      </a:r>
                      <a:r>
                        <a:rPr lang="sv-SE" sz="1600" dirty="0" err="1">
                          <a:solidFill>
                            <a:schemeClr val="accent1">
                              <a:lumMod val="75000"/>
                            </a:schemeClr>
                          </a:solidFill>
                        </a:rPr>
                        <a:t>Safety</a:t>
                      </a:r>
                      <a:r>
                        <a:rPr lang="sv-SE" sz="1600" dirty="0">
                          <a:solidFill>
                            <a:schemeClr val="accent1">
                              <a:lumMod val="75000"/>
                            </a:schemeClr>
                          </a:solidFill>
                        </a:rPr>
                        <a:t> Commission (CNSC)). Populär i Storbritannien också. Utreds i Estland. Påbörjad licensiering i USA.</a:t>
                      </a: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sv-SE" sz="1600" dirty="0">
                          <a:solidFill>
                            <a:schemeClr val="accent1">
                              <a:lumMod val="75000"/>
                            </a:schemeClr>
                          </a:solidFill>
                          <a:sym typeface="Archivo Narrow"/>
                        </a:rPr>
                        <a:t>MÅNGA FLER!!</a:t>
                      </a:r>
                      <a:endParaRPr sz="1600"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a:txBody>
                  <a:tcPr marL="91425" marR="91425" marT="91425" marB="91425"/>
                </a:tc>
                <a:tc>
                  <a:txBody>
                    <a:bodyPr/>
                    <a:lstStyle/>
                    <a:p>
                      <a:pPr marL="0" lvl="0" indent="0" algn="l" rtl="0">
                        <a:spcBef>
                          <a:spcPts val="0"/>
                        </a:spcBef>
                        <a:spcAft>
                          <a:spcPts val="0"/>
                        </a:spcAft>
                        <a:buNone/>
                      </a:pP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endParaRPr sz="1600">
                        <a:solidFill>
                          <a:schemeClr val="accent1">
                            <a:lumMod val="75000"/>
                          </a:schemeClr>
                        </a:solidFill>
                        <a:latin typeface="Arial Narrow" panose="020B0606020202030204" pitchFamily="34" charset="0"/>
                      </a:endParaRPr>
                    </a:p>
                  </a:txBody>
                  <a:tcPr marL="91425" marR="91425" marT="91425" marB="91425"/>
                </a:tc>
                <a:tc>
                  <a:txBody>
                    <a:bodyPr/>
                    <a:lstStyle/>
                    <a:p>
                      <a:pPr marL="0" lvl="0" indent="0" algn="l" rtl="0">
                        <a:spcBef>
                          <a:spcPts val="0"/>
                        </a:spcBef>
                        <a:spcAft>
                          <a:spcPts val="0"/>
                        </a:spcAft>
                        <a:buNone/>
                      </a:pPr>
                      <a:endParaRPr sz="1600" dirty="0">
                        <a:solidFill>
                          <a:schemeClr val="accent1">
                            <a:lumMod val="75000"/>
                          </a:schemeClr>
                        </a:solidFill>
                        <a:latin typeface="Arial Narrow" panose="020B0606020202030204" pitchFamily="34" charset="0"/>
                      </a:endParaRPr>
                    </a:p>
                  </a:txBody>
                  <a:tcPr marL="91425" marR="91425" marT="91425" marB="91425"/>
                </a:tc>
                <a:extLst>
                  <a:ext uri="{0D108BD9-81ED-4DB2-BD59-A6C34878D82A}">
                    <a16:rowId xmlns:a16="http://schemas.microsoft.com/office/drawing/2014/main" val="10008"/>
                  </a:ext>
                </a:extLst>
              </a:tr>
            </a:tbl>
          </a:graphicData>
        </a:graphic>
      </p:graphicFrame>
      <p:grpSp>
        <p:nvGrpSpPr>
          <p:cNvPr id="6" name="Grupp 5">
            <a:extLst>
              <a:ext uri="{FF2B5EF4-FFF2-40B4-BE49-F238E27FC236}">
                <a16:creationId xmlns:a16="http://schemas.microsoft.com/office/drawing/2014/main" id="{7CF98E6F-99A5-C3B9-B768-B777435EFECC}"/>
              </a:ext>
            </a:extLst>
          </p:cNvPr>
          <p:cNvGrpSpPr/>
          <p:nvPr/>
        </p:nvGrpSpPr>
        <p:grpSpPr>
          <a:xfrm>
            <a:off x="119336" y="1880828"/>
            <a:ext cx="328409" cy="2376266"/>
            <a:chOff x="114963" y="1808820"/>
            <a:chExt cx="328409" cy="2376266"/>
          </a:xfrm>
        </p:grpSpPr>
        <p:sp>
          <p:nvSpPr>
            <p:cNvPr id="2" name="Pil: femhörning 1">
              <a:extLst>
                <a:ext uri="{FF2B5EF4-FFF2-40B4-BE49-F238E27FC236}">
                  <a16:creationId xmlns:a16="http://schemas.microsoft.com/office/drawing/2014/main" id="{787A52E0-41DD-CC3B-88A9-F43D28ECB6F6}"/>
                </a:ext>
              </a:extLst>
            </p:cNvPr>
            <p:cNvSpPr/>
            <p:nvPr/>
          </p:nvSpPr>
          <p:spPr>
            <a:xfrm>
              <a:off x="155340" y="1808820"/>
              <a:ext cx="288032" cy="216024"/>
            </a:xfrm>
            <a:prstGeom prst="homePlat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il: femhörning 2">
              <a:extLst>
                <a:ext uri="{FF2B5EF4-FFF2-40B4-BE49-F238E27FC236}">
                  <a16:creationId xmlns:a16="http://schemas.microsoft.com/office/drawing/2014/main" id="{0FBD7B92-C348-03DC-A7CF-E667C48AF3E4}"/>
                </a:ext>
              </a:extLst>
            </p:cNvPr>
            <p:cNvSpPr/>
            <p:nvPr/>
          </p:nvSpPr>
          <p:spPr>
            <a:xfrm>
              <a:off x="114963" y="3032956"/>
              <a:ext cx="288032" cy="216024"/>
            </a:xfrm>
            <a:prstGeom prst="homePlat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il: femhörning 3">
              <a:extLst>
                <a:ext uri="{FF2B5EF4-FFF2-40B4-BE49-F238E27FC236}">
                  <a16:creationId xmlns:a16="http://schemas.microsoft.com/office/drawing/2014/main" id="{B89150F2-CFF6-DE4B-678B-280A692421A4}"/>
                </a:ext>
              </a:extLst>
            </p:cNvPr>
            <p:cNvSpPr/>
            <p:nvPr/>
          </p:nvSpPr>
          <p:spPr>
            <a:xfrm>
              <a:off x="114963" y="3501009"/>
              <a:ext cx="288032" cy="216024"/>
            </a:xfrm>
            <a:prstGeom prst="homePlat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l: femhörning 4">
              <a:extLst>
                <a:ext uri="{FF2B5EF4-FFF2-40B4-BE49-F238E27FC236}">
                  <a16:creationId xmlns:a16="http://schemas.microsoft.com/office/drawing/2014/main" id="{76B9246F-5DD8-3C9D-592C-46FB78906A04}"/>
                </a:ext>
              </a:extLst>
            </p:cNvPr>
            <p:cNvSpPr/>
            <p:nvPr/>
          </p:nvSpPr>
          <p:spPr>
            <a:xfrm>
              <a:off x="114963" y="3969062"/>
              <a:ext cx="288032" cy="216024"/>
            </a:xfrm>
            <a:prstGeom prst="homePlate">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7" name="Rektangel 6">
            <a:hlinkClick r:id="rId3" action="ppaction://hlinksldjump"/>
            <a:extLst>
              <a:ext uri="{FF2B5EF4-FFF2-40B4-BE49-F238E27FC236}">
                <a16:creationId xmlns:a16="http://schemas.microsoft.com/office/drawing/2014/main" id="{8D4FEAEF-9FB2-9BA3-7BD1-823A011C8A1D}"/>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471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408F39-0B69-94C3-FD7C-CED52CC514EB}"/>
              </a:ext>
            </a:extLst>
          </p:cNvPr>
          <p:cNvSpPr>
            <a:spLocks noGrp="1"/>
          </p:cNvSpPr>
          <p:nvPr>
            <p:ph type="title"/>
          </p:nvPr>
        </p:nvSpPr>
        <p:spPr>
          <a:xfrm>
            <a:off x="8508268" y="404664"/>
            <a:ext cx="3528392" cy="5292588"/>
          </a:xfrm>
        </p:spPr>
        <p:txBody>
          <a:bodyPr>
            <a:normAutofit/>
          </a:bodyPr>
          <a:lstStyle/>
          <a:p>
            <a:r>
              <a:rPr lang="sv-SE" sz="5400" dirty="0"/>
              <a:t>Många SMR i olika utvecklings-status</a:t>
            </a:r>
          </a:p>
        </p:txBody>
      </p:sp>
      <p:pic>
        <p:nvPicPr>
          <p:cNvPr id="5" name="Bildobjekt 4">
            <a:extLst>
              <a:ext uri="{FF2B5EF4-FFF2-40B4-BE49-F238E27FC236}">
                <a16:creationId xmlns:a16="http://schemas.microsoft.com/office/drawing/2014/main" id="{8BB79FC2-8819-6840-400A-4A14472C3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0" y="413213"/>
            <a:ext cx="7822722" cy="5904061"/>
          </a:xfrm>
          <a:prstGeom prst="rect">
            <a:avLst/>
          </a:prstGeom>
        </p:spPr>
      </p:pic>
      <p:sp>
        <p:nvSpPr>
          <p:cNvPr id="3" name="Rektangel 2">
            <a:hlinkClick r:id="rId3" action="ppaction://hlinksldjump"/>
            <a:extLst>
              <a:ext uri="{FF2B5EF4-FFF2-40B4-BE49-F238E27FC236}">
                <a16:creationId xmlns:a16="http://schemas.microsoft.com/office/drawing/2014/main" id="{FD3ECF2B-32CC-2C7C-FA97-118697D1D328}"/>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405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6F309-8003-80FF-D1F5-F54D0E387925}"/>
              </a:ext>
            </a:extLst>
          </p:cNvPr>
          <p:cNvSpPr>
            <a:spLocks noGrp="1"/>
          </p:cNvSpPr>
          <p:nvPr>
            <p:ph type="title"/>
          </p:nvPr>
        </p:nvSpPr>
        <p:spPr/>
        <p:txBody>
          <a:bodyPr>
            <a:normAutofit/>
          </a:bodyPr>
          <a:lstStyle/>
          <a:p>
            <a:r>
              <a:rPr lang="sv-SE" sz="7200" dirty="0">
                <a:latin typeface="+mj-lt"/>
              </a:rPr>
              <a:t>CO</a:t>
            </a:r>
            <a:r>
              <a:rPr lang="sv-SE" sz="7200" baseline="-25000" dirty="0">
                <a:latin typeface="+mj-lt"/>
              </a:rPr>
              <a:t>2</a:t>
            </a:r>
            <a:r>
              <a:rPr lang="sv-SE" sz="7200" dirty="0">
                <a:latin typeface="+mj-lt"/>
              </a:rPr>
              <a:t>-jobbet vi redan gjort</a:t>
            </a:r>
            <a:endParaRPr lang="sv-SE" sz="7200" dirty="0"/>
          </a:p>
        </p:txBody>
      </p:sp>
      <p:pic>
        <p:nvPicPr>
          <p:cNvPr id="4" name="Picture 2">
            <a:extLst>
              <a:ext uri="{FF2B5EF4-FFF2-40B4-BE49-F238E27FC236}">
                <a16:creationId xmlns:a16="http://schemas.microsoft.com/office/drawing/2014/main" id="{442F88D1-0889-DFB4-2D48-DEFE22F5B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149" y="1507255"/>
            <a:ext cx="7917841" cy="49536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k koppling 4">
            <a:extLst>
              <a:ext uri="{FF2B5EF4-FFF2-40B4-BE49-F238E27FC236}">
                <a16:creationId xmlns:a16="http://schemas.microsoft.com/office/drawing/2014/main" id="{612752A0-980E-B4ED-C26E-9A695806AADA}"/>
              </a:ext>
            </a:extLst>
          </p:cNvPr>
          <p:cNvCxnSpPr/>
          <p:nvPr/>
        </p:nvCxnSpPr>
        <p:spPr>
          <a:xfrm flipV="1">
            <a:off x="7189128" y="2626796"/>
            <a:ext cx="0" cy="3003847"/>
          </a:xfrm>
          <a:prstGeom prst="line">
            <a:avLst/>
          </a:prstGeom>
          <a:ln w="381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Rak koppling 5">
            <a:extLst>
              <a:ext uri="{FF2B5EF4-FFF2-40B4-BE49-F238E27FC236}">
                <a16:creationId xmlns:a16="http://schemas.microsoft.com/office/drawing/2014/main" id="{D9F15773-88E9-5E9B-2951-3376EB39F442}"/>
              </a:ext>
            </a:extLst>
          </p:cNvPr>
          <p:cNvCxnSpPr/>
          <p:nvPr/>
        </p:nvCxnSpPr>
        <p:spPr>
          <a:xfrm flipV="1">
            <a:off x="8094982" y="2596886"/>
            <a:ext cx="0" cy="3033757"/>
          </a:xfrm>
          <a:prstGeom prst="line">
            <a:avLst/>
          </a:prstGeom>
          <a:ln w="381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CA472EC-DA33-0C73-C923-E93369BF04AE}"/>
              </a:ext>
            </a:extLst>
          </p:cNvPr>
          <p:cNvSpPr txBox="1"/>
          <p:nvPr/>
        </p:nvSpPr>
        <p:spPr>
          <a:xfrm rot="20085198">
            <a:off x="6845168" y="2289237"/>
            <a:ext cx="607859" cy="369332"/>
          </a:xfrm>
          <a:prstGeom prst="rect">
            <a:avLst/>
          </a:prstGeom>
          <a:noFill/>
        </p:spPr>
        <p:txBody>
          <a:bodyPr wrap="none" rtlCol="0">
            <a:spAutoFit/>
          </a:bodyPr>
          <a:lstStyle/>
          <a:p>
            <a:pPr algn="l"/>
            <a:r>
              <a:rPr lang="sv-SE" sz="1800" dirty="0">
                <a:solidFill>
                  <a:schemeClr val="accent3"/>
                </a:solidFill>
                <a:latin typeface="Arial Narrow" panose="020B0606020202030204" pitchFamily="34" charset="0"/>
              </a:rPr>
              <a:t>1990</a:t>
            </a:r>
          </a:p>
        </p:txBody>
      </p:sp>
      <p:sp>
        <p:nvSpPr>
          <p:cNvPr id="8" name="textruta 7">
            <a:extLst>
              <a:ext uri="{FF2B5EF4-FFF2-40B4-BE49-F238E27FC236}">
                <a16:creationId xmlns:a16="http://schemas.microsoft.com/office/drawing/2014/main" id="{5CB9EACA-F909-DDA4-C1E7-4A42F6D32E61}"/>
              </a:ext>
            </a:extLst>
          </p:cNvPr>
          <p:cNvSpPr txBox="1"/>
          <p:nvPr/>
        </p:nvSpPr>
        <p:spPr>
          <a:xfrm rot="20130413">
            <a:off x="7741051" y="2240812"/>
            <a:ext cx="607859" cy="369332"/>
          </a:xfrm>
          <a:prstGeom prst="rect">
            <a:avLst/>
          </a:prstGeom>
          <a:noFill/>
        </p:spPr>
        <p:txBody>
          <a:bodyPr wrap="none" rtlCol="0">
            <a:spAutoFit/>
          </a:bodyPr>
          <a:lstStyle/>
          <a:p>
            <a:pPr algn="l"/>
            <a:r>
              <a:rPr lang="sv-SE" sz="1800" dirty="0">
                <a:solidFill>
                  <a:schemeClr val="accent3"/>
                </a:solidFill>
                <a:latin typeface="Arial Narrow" panose="020B0606020202030204" pitchFamily="34" charset="0"/>
              </a:rPr>
              <a:t>2005</a:t>
            </a:r>
          </a:p>
        </p:txBody>
      </p:sp>
      <p:sp>
        <p:nvSpPr>
          <p:cNvPr id="9" name="textruta 8">
            <a:extLst>
              <a:ext uri="{FF2B5EF4-FFF2-40B4-BE49-F238E27FC236}">
                <a16:creationId xmlns:a16="http://schemas.microsoft.com/office/drawing/2014/main" id="{79E4D50E-C62E-4CEC-B0AC-AD850122795F}"/>
              </a:ext>
            </a:extLst>
          </p:cNvPr>
          <p:cNvSpPr txBox="1"/>
          <p:nvPr/>
        </p:nvSpPr>
        <p:spPr>
          <a:xfrm>
            <a:off x="5086862" y="2067047"/>
            <a:ext cx="1786071" cy="923330"/>
          </a:xfrm>
          <a:prstGeom prst="rect">
            <a:avLst/>
          </a:prstGeom>
          <a:noFill/>
        </p:spPr>
        <p:txBody>
          <a:bodyPr wrap="square" rtlCol="0">
            <a:spAutoFit/>
          </a:bodyPr>
          <a:lstStyle/>
          <a:p>
            <a:pPr algn="l"/>
            <a:r>
              <a:rPr lang="sv-SE" sz="1800" dirty="0">
                <a:solidFill>
                  <a:schemeClr val="accent2"/>
                </a:solidFill>
                <a:latin typeface="Arial Narrow" panose="020B0606020202030204" pitchFamily="34" charset="0"/>
              </a:rPr>
              <a:t>Referensåren när EU sätter mål för reduktion</a:t>
            </a:r>
          </a:p>
        </p:txBody>
      </p:sp>
      <p:cxnSp>
        <p:nvCxnSpPr>
          <p:cNvPr id="10" name="Rak koppling 9">
            <a:extLst>
              <a:ext uri="{FF2B5EF4-FFF2-40B4-BE49-F238E27FC236}">
                <a16:creationId xmlns:a16="http://schemas.microsoft.com/office/drawing/2014/main" id="{6761B876-15A1-E52E-4429-2C397C791FC4}"/>
              </a:ext>
            </a:extLst>
          </p:cNvPr>
          <p:cNvCxnSpPr/>
          <p:nvPr/>
        </p:nvCxnSpPr>
        <p:spPr>
          <a:xfrm>
            <a:off x="5930732" y="3724796"/>
            <a:ext cx="935764" cy="6708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78EE54E5-5058-7E02-1B0F-12C32A3EFF32}"/>
              </a:ext>
            </a:extLst>
          </p:cNvPr>
          <p:cNvSpPr txBox="1"/>
          <p:nvPr/>
        </p:nvSpPr>
        <p:spPr>
          <a:xfrm>
            <a:off x="3196078" y="3019769"/>
            <a:ext cx="2196270" cy="1200329"/>
          </a:xfrm>
          <a:prstGeom prst="rect">
            <a:avLst/>
          </a:prstGeom>
          <a:noFill/>
        </p:spPr>
        <p:txBody>
          <a:bodyPr wrap="square" rtlCol="0">
            <a:spAutoFit/>
          </a:bodyPr>
          <a:lstStyle/>
          <a:p>
            <a:pPr algn="l"/>
            <a:r>
              <a:rPr lang="sv-SE" sz="1800" dirty="0">
                <a:solidFill>
                  <a:srgbClr val="C00000"/>
                </a:solidFill>
                <a:latin typeface="Arial Narrow" panose="020B0606020202030204" pitchFamily="34" charset="0"/>
              </a:rPr>
              <a:t>Kärnkraft och energihushållning</a:t>
            </a:r>
          </a:p>
          <a:p>
            <a:pPr algn="l"/>
            <a:r>
              <a:rPr lang="sv-SE" sz="1800" dirty="0">
                <a:solidFill>
                  <a:srgbClr val="C00000"/>
                </a:solidFill>
                <a:latin typeface="Arial Narrow" panose="020B0606020202030204" pitchFamily="34" charset="0"/>
              </a:rPr>
              <a:t>(Rainers Energikommission)</a:t>
            </a:r>
          </a:p>
        </p:txBody>
      </p:sp>
      <p:sp>
        <p:nvSpPr>
          <p:cNvPr id="3" name="textruta 2">
            <a:extLst>
              <a:ext uri="{FF2B5EF4-FFF2-40B4-BE49-F238E27FC236}">
                <a16:creationId xmlns:a16="http://schemas.microsoft.com/office/drawing/2014/main" id="{90CE2BB4-D954-6292-7484-8A6E67A021F1}"/>
              </a:ext>
            </a:extLst>
          </p:cNvPr>
          <p:cNvSpPr txBox="1"/>
          <p:nvPr/>
        </p:nvSpPr>
        <p:spPr>
          <a:xfrm>
            <a:off x="9007115" y="1496009"/>
            <a:ext cx="3240361" cy="3785652"/>
          </a:xfrm>
          <a:prstGeom prst="rect">
            <a:avLst/>
          </a:prstGeom>
          <a:noFill/>
        </p:spPr>
        <p:txBody>
          <a:bodyPr wrap="square" rtlCol="0">
            <a:spAutoFit/>
          </a:bodyPr>
          <a:lstStyle/>
          <a:p>
            <a:r>
              <a:rPr lang="sv-SE" sz="6000" dirty="0">
                <a:solidFill>
                  <a:schemeClr val="accent1">
                    <a:lumMod val="60000"/>
                    <a:lumOff val="40000"/>
                  </a:schemeClr>
                </a:solidFill>
              </a:rPr>
              <a:t>Bra jobbat i </a:t>
            </a:r>
            <a:r>
              <a:rPr lang="sv-SE" sz="6000" dirty="0" err="1">
                <a:solidFill>
                  <a:schemeClr val="accent1">
                    <a:lumMod val="60000"/>
                    <a:lumOff val="40000"/>
                  </a:schemeClr>
                </a:solidFill>
              </a:rPr>
              <a:t>elproduk-tionen</a:t>
            </a:r>
            <a:r>
              <a:rPr lang="sv-SE" sz="6000" dirty="0">
                <a:solidFill>
                  <a:schemeClr val="accent1">
                    <a:lumMod val="60000"/>
                    <a:lumOff val="40000"/>
                  </a:schemeClr>
                </a:solidFill>
              </a:rPr>
              <a:t>!</a:t>
            </a:r>
          </a:p>
        </p:txBody>
      </p:sp>
      <p:sp>
        <p:nvSpPr>
          <p:cNvPr id="12" name="Rektangel 11">
            <a:hlinkClick r:id="rId3" action="ppaction://hlinksldjump"/>
            <a:extLst>
              <a:ext uri="{FF2B5EF4-FFF2-40B4-BE49-F238E27FC236}">
                <a16:creationId xmlns:a16="http://schemas.microsoft.com/office/drawing/2014/main" id="{C26DC9C2-A582-04EC-EE7A-5410EC2A1709}"/>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394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2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25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25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10A73B-154F-47AC-B97C-1A78AB63965B}"/>
              </a:ext>
            </a:extLst>
          </p:cNvPr>
          <p:cNvSpPr>
            <a:spLocks noGrp="1"/>
          </p:cNvSpPr>
          <p:nvPr>
            <p:ph type="title"/>
          </p:nvPr>
        </p:nvSpPr>
        <p:spPr>
          <a:xfrm>
            <a:off x="99277" y="341120"/>
            <a:ext cx="11963112" cy="711394"/>
          </a:xfrm>
        </p:spPr>
        <p:txBody>
          <a:bodyPr/>
          <a:lstStyle/>
          <a:p>
            <a:r>
              <a:rPr lang="sv-SE" sz="4400" dirty="0" err="1">
                <a:latin typeface="Arial Narrow" panose="020B0606020202030204" pitchFamily="34" charset="0"/>
              </a:rPr>
              <a:t>ANItA</a:t>
            </a:r>
            <a:r>
              <a:rPr lang="sv-SE" sz="4400" dirty="0">
                <a:latin typeface="Arial Narrow" panose="020B0606020202030204" pitchFamily="34" charset="0"/>
              </a:rPr>
              <a:t> – Nationellt kompetenscentrum för att f</a:t>
            </a:r>
            <a:r>
              <a:rPr lang="sv-SE" sz="4400" i="0" dirty="0">
                <a:effectLst/>
                <a:latin typeface="Arial Narrow" panose="020B0606020202030204" pitchFamily="34" charset="0"/>
              </a:rPr>
              <a:t>örstå SMR</a:t>
            </a:r>
            <a:endParaRPr lang="sv-SE" sz="4400" dirty="0">
              <a:latin typeface="Arial Narrow" panose="020B0606020202030204" pitchFamily="34" charset="0"/>
            </a:endParaRPr>
          </a:p>
        </p:txBody>
      </p:sp>
      <p:pic>
        <p:nvPicPr>
          <p:cNvPr id="6" name="Bildobjekt 5">
            <a:extLst>
              <a:ext uri="{FF2B5EF4-FFF2-40B4-BE49-F238E27FC236}">
                <a16:creationId xmlns:a16="http://schemas.microsoft.com/office/drawing/2014/main" id="{7EC14CF8-2CA9-4CA1-90FD-ED8D93237727}"/>
              </a:ext>
            </a:extLst>
          </p:cNvPr>
          <p:cNvPicPr>
            <a:picLocks noChangeAspect="1"/>
          </p:cNvPicPr>
          <p:nvPr/>
        </p:nvPicPr>
        <p:blipFill>
          <a:blip r:embed="rId2"/>
          <a:stretch>
            <a:fillRect/>
          </a:stretch>
        </p:blipFill>
        <p:spPr>
          <a:xfrm>
            <a:off x="1021091" y="1566311"/>
            <a:ext cx="1212626" cy="1174641"/>
          </a:xfrm>
          <a:prstGeom prst="rect">
            <a:avLst/>
          </a:prstGeom>
        </p:spPr>
      </p:pic>
      <p:grpSp>
        <p:nvGrpSpPr>
          <p:cNvPr id="10" name="Grupp 9">
            <a:extLst>
              <a:ext uri="{FF2B5EF4-FFF2-40B4-BE49-F238E27FC236}">
                <a16:creationId xmlns:a16="http://schemas.microsoft.com/office/drawing/2014/main" id="{68D163ED-6C83-40B9-A5F1-6C949696E86C}"/>
              </a:ext>
            </a:extLst>
          </p:cNvPr>
          <p:cNvGrpSpPr/>
          <p:nvPr/>
        </p:nvGrpSpPr>
        <p:grpSpPr>
          <a:xfrm>
            <a:off x="3316805" y="2772615"/>
            <a:ext cx="1036120" cy="1210407"/>
            <a:chOff x="1503363" y="635493"/>
            <a:chExt cx="1275278" cy="1489793"/>
          </a:xfrm>
        </p:grpSpPr>
        <p:pic>
          <p:nvPicPr>
            <p:cNvPr id="8" name="Bildobjekt 7">
              <a:extLst>
                <a:ext uri="{FF2B5EF4-FFF2-40B4-BE49-F238E27FC236}">
                  <a16:creationId xmlns:a16="http://schemas.microsoft.com/office/drawing/2014/main" id="{3E403D73-29A6-44FD-A426-F7CEDBF1D661}"/>
                </a:ext>
              </a:extLst>
            </p:cNvPr>
            <p:cNvPicPr>
              <a:picLocks noChangeAspect="1"/>
            </p:cNvPicPr>
            <p:nvPr/>
          </p:nvPicPr>
          <p:blipFill>
            <a:blip r:embed="rId3"/>
            <a:stretch>
              <a:fillRect/>
            </a:stretch>
          </p:blipFill>
          <p:spPr>
            <a:xfrm>
              <a:off x="1508702" y="635493"/>
              <a:ext cx="1269939" cy="1142032"/>
            </a:xfrm>
            <a:prstGeom prst="rect">
              <a:avLst/>
            </a:prstGeom>
          </p:spPr>
        </p:pic>
        <p:sp>
          <p:nvSpPr>
            <p:cNvPr id="9" name="textruta 8">
              <a:extLst>
                <a:ext uri="{FF2B5EF4-FFF2-40B4-BE49-F238E27FC236}">
                  <a16:creationId xmlns:a16="http://schemas.microsoft.com/office/drawing/2014/main" id="{8A5AAB6E-34B3-4CC1-A6A4-34E092604E35}"/>
                </a:ext>
              </a:extLst>
            </p:cNvPr>
            <p:cNvSpPr txBox="1"/>
            <p:nvPr/>
          </p:nvSpPr>
          <p:spPr>
            <a:xfrm>
              <a:off x="1503363" y="1784350"/>
              <a:ext cx="1274762" cy="340936"/>
            </a:xfrm>
            <a:prstGeom prst="rect">
              <a:avLst/>
            </a:prstGeom>
            <a:solidFill>
              <a:schemeClr val="bg1"/>
            </a:solidFill>
          </p:spPr>
          <p:txBody>
            <a:bodyPr wrap="square" lIns="0" tIns="0" rIns="0" bIns="0" rtlCol="0">
              <a:spAutoFit/>
            </a:bodyPr>
            <a:lstStyle/>
            <a:p>
              <a:pPr algn="ctr"/>
              <a:r>
                <a:rPr lang="sv-SE" sz="1800" dirty="0">
                  <a:solidFill>
                    <a:schemeClr val="tx2">
                      <a:lumMod val="25000"/>
                    </a:schemeClr>
                  </a:solidFill>
                  <a:latin typeface="Arial Nova Cond" panose="020B0506020202020204" pitchFamily="34" charset="0"/>
                </a:rPr>
                <a:t>Chalmers</a:t>
              </a:r>
            </a:p>
          </p:txBody>
        </p:sp>
      </p:grpSp>
      <p:pic>
        <p:nvPicPr>
          <p:cNvPr id="12" name="Bildobjekt 11">
            <a:extLst>
              <a:ext uri="{FF2B5EF4-FFF2-40B4-BE49-F238E27FC236}">
                <a16:creationId xmlns:a16="http://schemas.microsoft.com/office/drawing/2014/main" id="{C3FD7D60-BF4B-4AFE-8EE7-6D557153454F}"/>
              </a:ext>
            </a:extLst>
          </p:cNvPr>
          <p:cNvPicPr>
            <a:picLocks noChangeAspect="1"/>
          </p:cNvPicPr>
          <p:nvPr/>
        </p:nvPicPr>
        <p:blipFill>
          <a:blip r:embed="rId4"/>
          <a:stretch>
            <a:fillRect/>
          </a:stretch>
        </p:blipFill>
        <p:spPr>
          <a:xfrm>
            <a:off x="4449159" y="3138535"/>
            <a:ext cx="2962551" cy="849265"/>
          </a:xfrm>
          <a:prstGeom prst="rect">
            <a:avLst/>
          </a:prstGeom>
        </p:spPr>
      </p:pic>
      <p:pic>
        <p:nvPicPr>
          <p:cNvPr id="14" name="Bildobjekt 13">
            <a:extLst>
              <a:ext uri="{FF2B5EF4-FFF2-40B4-BE49-F238E27FC236}">
                <a16:creationId xmlns:a16="http://schemas.microsoft.com/office/drawing/2014/main" id="{DB7464E4-7257-4CD4-BBAF-05FCBC166F87}"/>
              </a:ext>
            </a:extLst>
          </p:cNvPr>
          <p:cNvPicPr>
            <a:picLocks noChangeAspect="1"/>
          </p:cNvPicPr>
          <p:nvPr/>
        </p:nvPicPr>
        <p:blipFill>
          <a:blip r:embed="rId5"/>
          <a:stretch>
            <a:fillRect/>
          </a:stretch>
        </p:blipFill>
        <p:spPr>
          <a:xfrm>
            <a:off x="1010672" y="4079847"/>
            <a:ext cx="1416123" cy="1060505"/>
          </a:xfrm>
          <a:prstGeom prst="rect">
            <a:avLst/>
          </a:prstGeom>
        </p:spPr>
      </p:pic>
      <p:pic>
        <p:nvPicPr>
          <p:cNvPr id="16" name="Bildobjekt 15">
            <a:extLst>
              <a:ext uri="{FF2B5EF4-FFF2-40B4-BE49-F238E27FC236}">
                <a16:creationId xmlns:a16="http://schemas.microsoft.com/office/drawing/2014/main" id="{0E22A21B-115F-4190-A521-632D98515A46}"/>
              </a:ext>
            </a:extLst>
          </p:cNvPr>
          <p:cNvPicPr>
            <a:picLocks noChangeAspect="1"/>
          </p:cNvPicPr>
          <p:nvPr/>
        </p:nvPicPr>
        <p:blipFill>
          <a:blip r:embed="rId6"/>
          <a:stretch>
            <a:fillRect/>
          </a:stretch>
        </p:blipFill>
        <p:spPr>
          <a:xfrm>
            <a:off x="1021202" y="5205921"/>
            <a:ext cx="3460928" cy="768389"/>
          </a:xfrm>
          <a:prstGeom prst="rect">
            <a:avLst/>
          </a:prstGeom>
        </p:spPr>
      </p:pic>
      <p:pic>
        <p:nvPicPr>
          <p:cNvPr id="18" name="Bildobjekt 17">
            <a:extLst>
              <a:ext uri="{FF2B5EF4-FFF2-40B4-BE49-F238E27FC236}">
                <a16:creationId xmlns:a16="http://schemas.microsoft.com/office/drawing/2014/main" id="{E9F5A597-A192-4635-B26E-432E1D6DB715}"/>
              </a:ext>
            </a:extLst>
          </p:cNvPr>
          <p:cNvPicPr>
            <a:picLocks noChangeAspect="1"/>
          </p:cNvPicPr>
          <p:nvPr/>
        </p:nvPicPr>
        <p:blipFill>
          <a:blip r:embed="rId7"/>
          <a:stretch>
            <a:fillRect/>
          </a:stretch>
        </p:blipFill>
        <p:spPr>
          <a:xfrm>
            <a:off x="4741266" y="5229205"/>
            <a:ext cx="2616334" cy="755689"/>
          </a:xfrm>
          <a:prstGeom prst="rect">
            <a:avLst/>
          </a:prstGeom>
        </p:spPr>
      </p:pic>
      <p:pic>
        <p:nvPicPr>
          <p:cNvPr id="20" name="Bildobjekt 19">
            <a:extLst>
              <a:ext uri="{FF2B5EF4-FFF2-40B4-BE49-F238E27FC236}">
                <a16:creationId xmlns:a16="http://schemas.microsoft.com/office/drawing/2014/main" id="{64740C9A-27C1-43D2-9941-DA80AE56B1C8}"/>
              </a:ext>
            </a:extLst>
          </p:cNvPr>
          <p:cNvPicPr>
            <a:picLocks noChangeAspect="1"/>
          </p:cNvPicPr>
          <p:nvPr/>
        </p:nvPicPr>
        <p:blipFill>
          <a:blip r:embed="rId8"/>
          <a:stretch>
            <a:fillRect/>
          </a:stretch>
        </p:blipFill>
        <p:spPr>
          <a:xfrm>
            <a:off x="1002184" y="3340083"/>
            <a:ext cx="2216264" cy="660434"/>
          </a:xfrm>
          <a:prstGeom prst="rect">
            <a:avLst/>
          </a:prstGeom>
        </p:spPr>
      </p:pic>
      <p:pic>
        <p:nvPicPr>
          <p:cNvPr id="22" name="Bildobjekt 21">
            <a:extLst>
              <a:ext uri="{FF2B5EF4-FFF2-40B4-BE49-F238E27FC236}">
                <a16:creationId xmlns:a16="http://schemas.microsoft.com/office/drawing/2014/main" id="{8ADA9C9D-1870-470D-ACA5-3AFF9B541AC9}"/>
              </a:ext>
            </a:extLst>
          </p:cNvPr>
          <p:cNvPicPr>
            <a:picLocks noChangeAspect="1"/>
          </p:cNvPicPr>
          <p:nvPr/>
        </p:nvPicPr>
        <p:blipFill>
          <a:blip r:embed="rId9"/>
          <a:stretch>
            <a:fillRect/>
          </a:stretch>
        </p:blipFill>
        <p:spPr>
          <a:xfrm>
            <a:off x="3210875" y="4195212"/>
            <a:ext cx="4178515" cy="838243"/>
          </a:xfrm>
          <a:prstGeom prst="rect">
            <a:avLst/>
          </a:prstGeom>
        </p:spPr>
      </p:pic>
      <p:pic>
        <p:nvPicPr>
          <p:cNvPr id="24" name="Bildobjekt 23">
            <a:extLst>
              <a:ext uri="{FF2B5EF4-FFF2-40B4-BE49-F238E27FC236}">
                <a16:creationId xmlns:a16="http://schemas.microsoft.com/office/drawing/2014/main" id="{9484EC1B-E6D2-4164-8C59-BB0465AB99BA}"/>
              </a:ext>
            </a:extLst>
          </p:cNvPr>
          <p:cNvPicPr>
            <a:picLocks noChangeAspect="1"/>
          </p:cNvPicPr>
          <p:nvPr/>
        </p:nvPicPr>
        <p:blipFill>
          <a:blip r:embed="rId10"/>
          <a:stretch>
            <a:fillRect/>
          </a:stretch>
        </p:blipFill>
        <p:spPr>
          <a:xfrm>
            <a:off x="8521632" y="1566311"/>
            <a:ext cx="2641736" cy="838243"/>
          </a:xfrm>
          <a:prstGeom prst="rect">
            <a:avLst/>
          </a:prstGeom>
        </p:spPr>
      </p:pic>
      <p:sp>
        <p:nvSpPr>
          <p:cNvPr id="27" name="textruta 26">
            <a:extLst>
              <a:ext uri="{FF2B5EF4-FFF2-40B4-BE49-F238E27FC236}">
                <a16:creationId xmlns:a16="http://schemas.microsoft.com/office/drawing/2014/main" id="{8AD2A477-2DBB-41B3-9916-7FCDBD4CEFBE}"/>
              </a:ext>
            </a:extLst>
          </p:cNvPr>
          <p:cNvSpPr txBox="1"/>
          <p:nvPr/>
        </p:nvSpPr>
        <p:spPr>
          <a:xfrm>
            <a:off x="2278063" y="1472168"/>
            <a:ext cx="3741737" cy="830997"/>
          </a:xfrm>
          <a:prstGeom prst="rect">
            <a:avLst/>
          </a:prstGeom>
          <a:noFill/>
        </p:spPr>
        <p:txBody>
          <a:bodyPr wrap="square">
            <a:spAutoFit/>
          </a:bodyPr>
          <a:lstStyle/>
          <a:p>
            <a:pPr algn="l"/>
            <a:r>
              <a:rPr lang="sv-SE" sz="2400" i="0" dirty="0">
                <a:solidFill>
                  <a:schemeClr val="accent1">
                    <a:lumMod val="75000"/>
                  </a:schemeClr>
                </a:solidFill>
                <a:effectLst/>
                <a:latin typeface="Arial Narrow" panose="020B0606020202030204" pitchFamily="34" charset="0"/>
              </a:rPr>
              <a:t>Uppsala universitet koordinerar och tillför 25 MSEK. </a:t>
            </a:r>
            <a:endParaRPr lang="sv-SE" sz="2400" dirty="0">
              <a:solidFill>
                <a:schemeClr val="accent1">
                  <a:lumMod val="75000"/>
                </a:schemeClr>
              </a:solidFill>
            </a:endParaRPr>
          </a:p>
        </p:txBody>
      </p:sp>
      <p:sp>
        <p:nvSpPr>
          <p:cNvPr id="28" name="textruta 27">
            <a:extLst>
              <a:ext uri="{FF2B5EF4-FFF2-40B4-BE49-F238E27FC236}">
                <a16:creationId xmlns:a16="http://schemas.microsoft.com/office/drawing/2014/main" id="{D7116989-326B-478C-8917-38E97D52297B}"/>
              </a:ext>
            </a:extLst>
          </p:cNvPr>
          <p:cNvSpPr txBox="1"/>
          <p:nvPr/>
        </p:nvSpPr>
        <p:spPr>
          <a:xfrm>
            <a:off x="6653213" y="1834118"/>
            <a:ext cx="2001837" cy="461665"/>
          </a:xfrm>
          <a:prstGeom prst="rect">
            <a:avLst/>
          </a:prstGeom>
          <a:noFill/>
        </p:spPr>
        <p:txBody>
          <a:bodyPr wrap="square">
            <a:spAutoFit/>
          </a:bodyPr>
          <a:lstStyle/>
          <a:p>
            <a:pPr algn="l"/>
            <a:r>
              <a:rPr lang="sv-SE" sz="2400" i="0" dirty="0">
                <a:solidFill>
                  <a:schemeClr val="accent1">
                    <a:lumMod val="75000"/>
                  </a:schemeClr>
                </a:solidFill>
                <a:effectLst/>
                <a:latin typeface="Arial Narrow" panose="020B0606020202030204" pitchFamily="34" charset="0"/>
              </a:rPr>
              <a:t>Tillför 25 MSEK</a:t>
            </a:r>
            <a:endParaRPr lang="sv-SE" sz="2400" dirty="0">
              <a:solidFill>
                <a:schemeClr val="accent1">
                  <a:lumMod val="75000"/>
                </a:schemeClr>
              </a:solidFill>
            </a:endParaRPr>
          </a:p>
        </p:txBody>
      </p:sp>
      <p:sp>
        <p:nvSpPr>
          <p:cNvPr id="29" name="Höger klammerparentes 28">
            <a:extLst>
              <a:ext uri="{FF2B5EF4-FFF2-40B4-BE49-F238E27FC236}">
                <a16:creationId xmlns:a16="http://schemas.microsoft.com/office/drawing/2014/main" id="{032429BC-3D97-48D5-915C-A998FA02E65B}"/>
              </a:ext>
            </a:extLst>
          </p:cNvPr>
          <p:cNvSpPr/>
          <p:nvPr/>
        </p:nvSpPr>
        <p:spPr>
          <a:xfrm>
            <a:off x="7620000" y="3124200"/>
            <a:ext cx="431800" cy="2876550"/>
          </a:xfrm>
          <a:prstGeom prst="rightBrac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0" name="textruta 29">
            <a:extLst>
              <a:ext uri="{FF2B5EF4-FFF2-40B4-BE49-F238E27FC236}">
                <a16:creationId xmlns:a16="http://schemas.microsoft.com/office/drawing/2014/main" id="{43050C40-94BB-4FE1-934A-37D4FC4B2408}"/>
              </a:ext>
            </a:extLst>
          </p:cNvPr>
          <p:cNvSpPr txBox="1"/>
          <p:nvPr/>
        </p:nvSpPr>
        <p:spPr>
          <a:xfrm>
            <a:off x="8050213" y="4158218"/>
            <a:ext cx="2001837" cy="830997"/>
          </a:xfrm>
          <a:prstGeom prst="rect">
            <a:avLst/>
          </a:prstGeom>
          <a:noFill/>
        </p:spPr>
        <p:txBody>
          <a:bodyPr wrap="square">
            <a:spAutoFit/>
          </a:bodyPr>
          <a:lstStyle/>
          <a:p>
            <a:pPr algn="l"/>
            <a:r>
              <a:rPr lang="sv-SE" sz="2400" i="0" dirty="0">
                <a:solidFill>
                  <a:schemeClr val="accent1">
                    <a:lumMod val="75000"/>
                  </a:schemeClr>
                </a:solidFill>
                <a:effectLst/>
                <a:latin typeface="Arial Narrow" panose="020B0606020202030204" pitchFamily="34" charset="0"/>
              </a:rPr>
              <a:t>Tillför återstoden. </a:t>
            </a:r>
            <a:endParaRPr lang="sv-SE" sz="2400" dirty="0">
              <a:solidFill>
                <a:schemeClr val="accent1">
                  <a:lumMod val="75000"/>
                </a:schemeClr>
              </a:solidFill>
            </a:endParaRPr>
          </a:p>
        </p:txBody>
      </p:sp>
      <p:sp>
        <p:nvSpPr>
          <p:cNvPr id="32" name="textruta 31">
            <a:extLst>
              <a:ext uri="{FF2B5EF4-FFF2-40B4-BE49-F238E27FC236}">
                <a16:creationId xmlns:a16="http://schemas.microsoft.com/office/drawing/2014/main" id="{152F7FA8-71E3-41A7-B5BC-B4D55984536E}"/>
              </a:ext>
            </a:extLst>
          </p:cNvPr>
          <p:cNvSpPr txBox="1"/>
          <p:nvPr/>
        </p:nvSpPr>
        <p:spPr>
          <a:xfrm>
            <a:off x="8650288" y="5948462"/>
            <a:ext cx="3541712" cy="523220"/>
          </a:xfrm>
          <a:prstGeom prst="rect">
            <a:avLst/>
          </a:prstGeom>
          <a:noFill/>
        </p:spPr>
        <p:txBody>
          <a:bodyPr wrap="square">
            <a:spAutoFit/>
          </a:bodyPr>
          <a:lstStyle/>
          <a:p>
            <a:r>
              <a:rPr lang="sv-SE" sz="1400" b="0" i="0" dirty="0">
                <a:solidFill>
                  <a:schemeClr val="accent1">
                    <a:lumMod val="75000"/>
                  </a:schemeClr>
                </a:solidFill>
                <a:effectLst/>
                <a:latin typeface="Arial Narrow" panose="020B0606020202030204" pitchFamily="34" charset="0"/>
              </a:rPr>
              <a:t>Anita – Akademiskt-industriellt kärntekniskt initiativ för att uppnå en framtida hållbar energiförsörjning</a:t>
            </a:r>
            <a:endParaRPr lang="sv-SE" dirty="0">
              <a:solidFill>
                <a:schemeClr val="accent1">
                  <a:lumMod val="75000"/>
                </a:schemeClr>
              </a:solidFill>
            </a:endParaRPr>
          </a:p>
        </p:txBody>
      </p:sp>
      <p:sp>
        <p:nvSpPr>
          <p:cNvPr id="34" name="textruta 33">
            <a:extLst>
              <a:ext uri="{FF2B5EF4-FFF2-40B4-BE49-F238E27FC236}">
                <a16:creationId xmlns:a16="http://schemas.microsoft.com/office/drawing/2014/main" id="{384E8523-1E64-4180-A42B-0DAC08F04E83}"/>
              </a:ext>
            </a:extLst>
          </p:cNvPr>
          <p:cNvSpPr txBox="1"/>
          <p:nvPr/>
        </p:nvSpPr>
        <p:spPr>
          <a:xfrm>
            <a:off x="9715500" y="4954687"/>
            <a:ext cx="2336800" cy="954107"/>
          </a:xfrm>
          <a:prstGeom prst="rect">
            <a:avLst/>
          </a:prstGeom>
          <a:noFill/>
        </p:spPr>
        <p:txBody>
          <a:bodyPr wrap="square">
            <a:spAutoFit/>
          </a:bodyPr>
          <a:lstStyle/>
          <a:p>
            <a:r>
              <a:rPr lang="sv-SE" sz="1400" b="0" i="0" dirty="0" err="1">
                <a:solidFill>
                  <a:schemeClr val="accent1">
                    <a:lumMod val="75000"/>
                  </a:schemeClr>
                </a:solidFill>
                <a:effectLst/>
                <a:latin typeface="Arial Narrow" panose="020B0606020202030204" pitchFamily="34" charset="0"/>
              </a:rPr>
              <a:t>Ane</a:t>
            </a:r>
            <a:r>
              <a:rPr lang="sv-SE" sz="1400" b="0" i="0" dirty="0">
                <a:solidFill>
                  <a:schemeClr val="accent1">
                    <a:lumMod val="75000"/>
                  </a:schemeClr>
                </a:solidFill>
                <a:effectLst/>
                <a:latin typeface="Arial Narrow" panose="020B0606020202030204" pitchFamily="34" charset="0"/>
              </a:rPr>
              <a:t> Håkansson säger att han hoppas att forskningen utmynnar i att utbyggnaden av SMR påbörjas i landet före 2030</a:t>
            </a:r>
            <a:endParaRPr lang="sv-SE" dirty="0">
              <a:solidFill>
                <a:schemeClr val="accent1">
                  <a:lumMod val="75000"/>
                </a:schemeClr>
              </a:solidFill>
            </a:endParaRPr>
          </a:p>
        </p:txBody>
      </p:sp>
      <p:sp>
        <p:nvSpPr>
          <p:cNvPr id="35" name="textruta 34">
            <a:extLst>
              <a:ext uri="{FF2B5EF4-FFF2-40B4-BE49-F238E27FC236}">
                <a16:creationId xmlns:a16="http://schemas.microsoft.com/office/drawing/2014/main" id="{329FA445-6AA6-42BC-A586-641C5CDB554F}"/>
              </a:ext>
            </a:extLst>
          </p:cNvPr>
          <p:cNvSpPr txBox="1"/>
          <p:nvPr/>
        </p:nvSpPr>
        <p:spPr>
          <a:xfrm>
            <a:off x="8532813" y="2850118"/>
            <a:ext cx="2801937" cy="461665"/>
          </a:xfrm>
          <a:prstGeom prst="rect">
            <a:avLst/>
          </a:prstGeom>
          <a:solidFill>
            <a:schemeClr val="accent5">
              <a:lumMod val="20000"/>
              <a:lumOff val="80000"/>
            </a:schemeClr>
          </a:solidFill>
        </p:spPr>
        <p:txBody>
          <a:bodyPr wrap="square">
            <a:spAutoFit/>
          </a:bodyPr>
          <a:lstStyle/>
          <a:p>
            <a:pPr algn="l"/>
            <a:r>
              <a:rPr lang="sv-SE" sz="2400" i="0" dirty="0">
                <a:solidFill>
                  <a:schemeClr val="tx2">
                    <a:lumMod val="25000"/>
                  </a:schemeClr>
                </a:solidFill>
                <a:effectLst/>
                <a:latin typeface="Arial Narrow" panose="020B0606020202030204" pitchFamily="34" charset="0"/>
              </a:rPr>
              <a:t>TOTALT: 81,5 MSEK. </a:t>
            </a:r>
            <a:endParaRPr lang="sv-SE" sz="2400" dirty="0">
              <a:solidFill>
                <a:schemeClr val="tx2">
                  <a:lumMod val="25000"/>
                </a:schemeClr>
              </a:solidFill>
            </a:endParaRPr>
          </a:p>
        </p:txBody>
      </p:sp>
      <p:sp>
        <p:nvSpPr>
          <p:cNvPr id="3" name="Rektangel 2">
            <a:hlinkClick r:id="rId11" action="ppaction://hlinksldjump"/>
            <a:extLst>
              <a:ext uri="{FF2B5EF4-FFF2-40B4-BE49-F238E27FC236}">
                <a16:creationId xmlns:a16="http://schemas.microsoft.com/office/drawing/2014/main" id="{0F61E334-D6CB-EFAA-06AE-2D52B422409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17078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FE6CF58-76C8-D5B4-A04B-4AFB186D06E4}"/>
              </a:ext>
            </a:extLst>
          </p:cNvPr>
          <p:cNvSpPr>
            <a:spLocks noGrp="1"/>
          </p:cNvSpPr>
          <p:nvPr>
            <p:ph type="ctrTitle"/>
          </p:nvPr>
        </p:nvSpPr>
        <p:spPr/>
        <p:txBody>
          <a:bodyPr>
            <a:normAutofit fontScale="90000"/>
          </a:bodyPr>
          <a:lstStyle/>
          <a:p>
            <a:r>
              <a:rPr lang="sv-SE" sz="9600" dirty="0"/>
              <a:t>Jaha – och sen då?</a:t>
            </a:r>
          </a:p>
        </p:txBody>
      </p:sp>
      <p:sp>
        <p:nvSpPr>
          <p:cNvPr id="2" name="Rektangel 1">
            <a:hlinkClick r:id="rId2" action="ppaction://hlinksldjump"/>
            <a:extLst>
              <a:ext uri="{FF2B5EF4-FFF2-40B4-BE49-F238E27FC236}">
                <a16:creationId xmlns:a16="http://schemas.microsoft.com/office/drawing/2014/main" id="{AA25B851-7353-2B10-9F2E-D519EB4B68F8}"/>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29969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60977D-995A-EB30-0AEF-36B77665FD00}"/>
              </a:ext>
            </a:extLst>
          </p:cNvPr>
          <p:cNvSpPr>
            <a:spLocks noGrp="1"/>
          </p:cNvSpPr>
          <p:nvPr>
            <p:ph type="title"/>
          </p:nvPr>
        </p:nvSpPr>
        <p:spPr/>
        <p:txBody>
          <a:bodyPr/>
          <a:lstStyle/>
          <a:p>
            <a:r>
              <a:rPr lang="sv-SE" dirty="0"/>
              <a:t>Varför SMR?  </a:t>
            </a:r>
            <a:endParaRPr lang="sv-SE" sz="3600" dirty="0"/>
          </a:p>
        </p:txBody>
      </p:sp>
      <p:sp>
        <p:nvSpPr>
          <p:cNvPr id="33" name="textruta 32">
            <a:extLst>
              <a:ext uri="{FF2B5EF4-FFF2-40B4-BE49-F238E27FC236}">
                <a16:creationId xmlns:a16="http://schemas.microsoft.com/office/drawing/2014/main" id="{5197A186-F11B-71CA-BD0A-E0ECEB1471A9}"/>
              </a:ext>
            </a:extLst>
          </p:cNvPr>
          <p:cNvSpPr txBox="1"/>
          <p:nvPr/>
        </p:nvSpPr>
        <p:spPr>
          <a:xfrm>
            <a:off x="2137351" y="1145574"/>
            <a:ext cx="4860540" cy="369332"/>
          </a:xfrm>
          <a:prstGeom prst="rect">
            <a:avLst/>
          </a:prstGeom>
          <a:noFill/>
        </p:spPr>
        <p:txBody>
          <a:bodyPr wrap="square" rtlCol="0">
            <a:spAutoFit/>
          </a:bodyPr>
          <a:lstStyle/>
          <a:p>
            <a:r>
              <a:rPr lang="sv-SE" dirty="0"/>
              <a:t>Varje hög är 0.8 x 1.2 m. Mannen är 1.75 m lång.</a:t>
            </a:r>
          </a:p>
        </p:txBody>
      </p:sp>
      <p:sp>
        <p:nvSpPr>
          <p:cNvPr id="34" name="textruta 33">
            <a:extLst>
              <a:ext uri="{FF2B5EF4-FFF2-40B4-BE49-F238E27FC236}">
                <a16:creationId xmlns:a16="http://schemas.microsoft.com/office/drawing/2014/main" id="{4B480B69-CBBC-43A1-F0EA-CCF7135E6FFA}"/>
              </a:ext>
            </a:extLst>
          </p:cNvPr>
          <p:cNvSpPr txBox="1"/>
          <p:nvPr/>
        </p:nvSpPr>
        <p:spPr>
          <a:xfrm>
            <a:off x="824481" y="1145574"/>
            <a:ext cx="1790094" cy="369332"/>
          </a:xfrm>
          <a:prstGeom prst="rect">
            <a:avLst/>
          </a:prstGeom>
          <a:noFill/>
        </p:spPr>
        <p:txBody>
          <a:bodyPr wrap="square" rtlCol="0">
            <a:spAutoFit/>
          </a:bodyPr>
          <a:lstStyle/>
          <a:p>
            <a:r>
              <a:rPr lang="en-GB" dirty="0"/>
              <a:t>1 000-lappar. </a:t>
            </a:r>
          </a:p>
        </p:txBody>
      </p:sp>
      <p:pic>
        <p:nvPicPr>
          <p:cNvPr id="36" name="Bildobjekt 35">
            <a:extLst>
              <a:ext uri="{FF2B5EF4-FFF2-40B4-BE49-F238E27FC236}">
                <a16:creationId xmlns:a16="http://schemas.microsoft.com/office/drawing/2014/main" id="{021FA531-B4EC-E828-D44F-D040F55A344F}"/>
              </a:ext>
            </a:extLst>
          </p:cNvPr>
          <p:cNvPicPr>
            <a:picLocks noChangeAspect="1"/>
          </p:cNvPicPr>
          <p:nvPr/>
        </p:nvPicPr>
        <p:blipFill>
          <a:blip r:embed="rId2"/>
          <a:stretch>
            <a:fillRect/>
          </a:stretch>
        </p:blipFill>
        <p:spPr>
          <a:xfrm>
            <a:off x="839788" y="1669631"/>
            <a:ext cx="9509760" cy="4671060"/>
          </a:xfrm>
          <a:prstGeom prst="rect">
            <a:avLst/>
          </a:prstGeom>
        </p:spPr>
      </p:pic>
      <p:pic>
        <p:nvPicPr>
          <p:cNvPr id="37" name="Bildobjekt 36">
            <a:extLst>
              <a:ext uri="{FF2B5EF4-FFF2-40B4-BE49-F238E27FC236}">
                <a16:creationId xmlns:a16="http://schemas.microsoft.com/office/drawing/2014/main" id="{6E71D1A0-CB92-3B92-DA4C-00CC9F3C3A88}"/>
              </a:ext>
            </a:extLst>
          </p:cNvPr>
          <p:cNvPicPr>
            <a:picLocks noChangeAspect="1"/>
          </p:cNvPicPr>
          <p:nvPr/>
        </p:nvPicPr>
        <p:blipFill>
          <a:blip r:embed="rId3"/>
          <a:stretch>
            <a:fillRect/>
          </a:stretch>
        </p:blipFill>
        <p:spPr>
          <a:xfrm>
            <a:off x="7314984" y="6858000"/>
            <a:ext cx="4190927" cy="5669485"/>
          </a:xfrm>
          <a:prstGeom prst="rect">
            <a:avLst/>
          </a:prstGeom>
        </p:spPr>
      </p:pic>
      <p:sp>
        <p:nvSpPr>
          <p:cNvPr id="39" name="textruta 38">
            <a:extLst>
              <a:ext uri="{FF2B5EF4-FFF2-40B4-BE49-F238E27FC236}">
                <a16:creationId xmlns:a16="http://schemas.microsoft.com/office/drawing/2014/main" id="{4F2BC965-DDFC-7267-E93B-FF8E9C916ED4}"/>
              </a:ext>
            </a:extLst>
          </p:cNvPr>
          <p:cNvSpPr txBox="1"/>
          <p:nvPr/>
        </p:nvSpPr>
        <p:spPr>
          <a:xfrm>
            <a:off x="4115780" y="564419"/>
            <a:ext cx="2700300" cy="523220"/>
          </a:xfrm>
          <a:prstGeom prst="rect">
            <a:avLst/>
          </a:prstGeom>
          <a:noFill/>
        </p:spPr>
        <p:txBody>
          <a:bodyPr wrap="square">
            <a:spAutoFit/>
          </a:bodyPr>
          <a:lstStyle/>
          <a:p>
            <a:r>
              <a:rPr lang="sv-SE" sz="2800" dirty="0">
                <a:solidFill>
                  <a:schemeClr val="accent1">
                    <a:lumMod val="75000"/>
                  </a:schemeClr>
                </a:solidFill>
              </a:rPr>
              <a:t>600 MW SMR</a:t>
            </a:r>
          </a:p>
        </p:txBody>
      </p:sp>
      <p:sp>
        <p:nvSpPr>
          <p:cNvPr id="40" name="textruta 39">
            <a:extLst>
              <a:ext uri="{FF2B5EF4-FFF2-40B4-BE49-F238E27FC236}">
                <a16:creationId xmlns:a16="http://schemas.microsoft.com/office/drawing/2014/main" id="{9A202D5D-45E6-768D-0324-61C4C6D916E8}"/>
              </a:ext>
            </a:extLst>
          </p:cNvPr>
          <p:cNvSpPr txBox="1"/>
          <p:nvPr/>
        </p:nvSpPr>
        <p:spPr>
          <a:xfrm>
            <a:off x="4403812" y="-680876"/>
            <a:ext cx="3564396" cy="523220"/>
          </a:xfrm>
          <a:prstGeom prst="rect">
            <a:avLst/>
          </a:prstGeom>
          <a:noFill/>
        </p:spPr>
        <p:txBody>
          <a:bodyPr wrap="square">
            <a:spAutoFit/>
          </a:bodyPr>
          <a:lstStyle/>
          <a:p>
            <a:r>
              <a:rPr lang="sv-SE" sz="2800" dirty="0">
                <a:solidFill>
                  <a:schemeClr val="accent1">
                    <a:lumMod val="75000"/>
                  </a:schemeClr>
                </a:solidFill>
              </a:rPr>
              <a:t>En stor anläggning</a:t>
            </a:r>
          </a:p>
        </p:txBody>
      </p:sp>
      <p:sp>
        <p:nvSpPr>
          <p:cNvPr id="41" name="textruta 40">
            <a:extLst>
              <a:ext uri="{FF2B5EF4-FFF2-40B4-BE49-F238E27FC236}">
                <a16:creationId xmlns:a16="http://schemas.microsoft.com/office/drawing/2014/main" id="{C6842840-93E6-2F76-156C-1FB554CD3737}"/>
              </a:ext>
            </a:extLst>
          </p:cNvPr>
          <p:cNvSpPr txBox="1"/>
          <p:nvPr/>
        </p:nvSpPr>
        <p:spPr>
          <a:xfrm>
            <a:off x="0" y="7785484"/>
            <a:ext cx="4874283" cy="707886"/>
          </a:xfrm>
          <a:prstGeom prst="rect">
            <a:avLst/>
          </a:prstGeom>
          <a:noFill/>
        </p:spPr>
        <p:txBody>
          <a:bodyPr wrap="none" rtlCol="0">
            <a:spAutoFit/>
          </a:bodyPr>
          <a:lstStyle/>
          <a:p>
            <a:r>
              <a:rPr lang="sv-SE" sz="4000" dirty="0">
                <a:latin typeface="+mj-lt"/>
              </a:rPr>
              <a:t>Alla har inte pengarna!</a:t>
            </a:r>
          </a:p>
        </p:txBody>
      </p:sp>
      <p:sp>
        <p:nvSpPr>
          <p:cNvPr id="42" name="textruta 41">
            <a:extLst>
              <a:ext uri="{FF2B5EF4-FFF2-40B4-BE49-F238E27FC236}">
                <a16:creationId xmlns:a16="http://schemas.microsoft.com/office/drawing/2014/main" id="{3B4ABF9F-946B-F6D6-98DD-91C8147F1E06}"/>
              </a:ext>
            </a:extLst>
          </p:cNvPr>
          <p:cNvSpPr txBox="1"/>
          <p:nvPr/>
        </p:nvSpPr>
        <p:spPr>
          <a:xfrm>
            <a:off x="-1655" y="8492335"/>
            <a:ext cx="5602046" cy="707886"/>
          </a:xfrm>
          <a:prstGeom prst="rect">
            <a:avLst/>
          </a:prstGeom>
          <a:noFill/>
        </p:spPr>
        <p:txBody>
          <a:bodyPr wrap="none" rtlCol="0">
            <a:spAutoFit/>
          </a:bodyPr>
          <a:lstStyle/>
          <a:p>
            <a:r>
              <a:rPr lang="sv-SE" sz="4000" dirty="0">
                <a:latin typeface="+mj-lt"/>
              </a:rPr>
              <a:t>Och inte heller tålamodet!</a:t>
            </a:r>
          </a:p>
        </p:txBody>
      </p:sp>
      <p:sp>
        <p:nvSpPr>
          <p:cNvPr id="3" name="Rektangel 2">
            <a:hlinkClick r:id="rId4" action="ppaction://hlinksldjump"/>
            <a:extLst>
              <a:ext uri="{FF2B5EF4-FFF2-40B4-BE49-F238E27FC236}">
                <a16:creationId xmlns:a16="http://schemas.microsoft.com/office/drawing/2014/main" id="{BBA74834-9D68-533F-C8F0-8013962D2AA4}"/>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2172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60977D-995A-EB30-0AEF-36B77665FD00}"/>
              </a:ext>
            </a:extLst>
          </p:cNvPr>
          <p:cNvSpPr>
            <a:spLocks noGrp="1"/>
          </p:cNvSpPr>
          <p:nvPr>
            <p:ph type="title"/>
          </p:nvPr>
        </p:nvSpPr>
        <p:spPr/>
        <p:txBody>
          <a:bodyPr/>
          <a:lstStyle/>
          <a:p>
            <a:r>
              <a:rPr lang="sv-SE" dirty="0"/>
              <a:t>Varför SMR?  </a:t>
            </a:r>
            <a:endParaRPr lang="sv-SE" sz="3600" dirty="0"/>
          </a:p>
        </p:txBody>
      </p:sp>
      <p:sp>
        <p:nvSpPr>
          <p:cNvPr id="33" name="textruta 32">
            <a:extLst>
              <a:ext uri="{FF2B5EF4-FFF2-40B4-BE49-F238E27FC236}">
                <a16:creationId xmlns:a16="http://schemas.microsoft.com/office/drawing/2014/main" id="{5197A186-F11B-71CA-BD0A-E0ECEB1471A9}"/>
              </a:ext>
            </a:extLst>
          </p:cNvPr>
          <p:cNvSpPr txBox="1"/>
          <p:nvPr/>
        </p:nvSpPr>
        <p:spPr>
          <a:xfrm>
            <a:off x="2137351" y="1145574"/>
            <a:ext cx="4860540" cy="369332"/>
          </a:xfrm>
          <a:prstGeom prst="rect">
            <a:avLst/>
          </a:prstGeom>
          <a:noFill/>
        </p:spPr>
        <p:txBody>
          <a:bodyPr wrap="square" rtlCol="0">
            <a:spAutoFit/>
          </a:bodyPr>
          <a:lstStyle/>
          <a:p>
            <a:r>
              <a:rPr lang="sv-SE" dirty="0"/>
              <a:t>Varje hög är 0.8 x 1.2 m. Mannen är 1.75 m lång.</a:t>
            </a:r>
          </a:p>
        </p:txBody>
      </p:sp>
      <p:sp>
        <p:nvSpPr>
          <p:cNvPr id="34" name="textruta 33">
            <a:extLst>
              <a:ext uri="{FF2B5EF4-FFF2-40B4-BE49-F238E27FC236}">
                <a16:creationId xmlns:a16="http://schemas.microsoft.com/office/drawing/2014/main" id="{4B480B69-CBBC-43A1-F0EA-CCF7135E6FFA}"/>
              </a:ext>
            </a:extLst>
          </p:cNvPr>
          <p:cNvSpPr txBox="1"/>
          <p:nvPr/>
        </p:nvSpPr>
        <p:spPr>
          <a:xfrm>
            <a:off x="824481" y="1145574"/>
            <a:ext cx="1790094" cy="369332"/>
          </a:xfrm>
          <a:prstGeom prst="rect">
            <a:avLst/>
          </a:prstGeom>
          <a:noFill/>
        </p:spPr>
        <p:txBody>
          <a:bodyPr wrap="square" rtlCol="0">
            <a:spAutoFit/>
          </a:bodyPr>
          <a:lstStyle/>
          <a:p>
            <a:r>
              <a:rPr lang="en-GB" dirty="0"/>
              <a:t>1 000-lappar. </a:t>
            </a:r>
          </a:p>
        </p:txBody>
      </p:sp>
      <p:pic>
        <p:nvPicPr>
          <p:cNvPr id="36" name="Bildobjekt 35">
            <a:extLst>
              <a:ext uri="{FF2B5EF4-FFF2-40B4-BE49-F238E27FC236}">
                <a16:creationId xmlns:a16="http://schemas.microsoft.com/office/drawing/2014/main" id="{021FA531-B4EC-E828-D44F-D040F55A344F}"/>
              </a:ext>
            </a:extLst>
          </p:cNvPr>
          <p:cNvPicPr>
            <a:picLocks noChangeAspect="1"/>
          </p:cNvPicPr>
          <p:nvPr/>
        </p:nvPicPr>
        <p:blipFill>
          <a:blip r:embed="rId2"/>
          <a:stretch>
            <a:fillRect/>
          </a:stretch>
        </p:blipFill>
        <p:spPr>
          <a:xfrm>
            <a:off x="839788" y="1669631"/>
            <a:ext cx="3875081" cy="1903385"/>
          </a:xfrm>
          <a:prstGeom prst="rect">
            <a:avLst/>
          </a:prstGeom>
        </p:spPr>
      </p:pic>
      <p:pic>
        <p:nvPicPr>
          <p:cNvPr id="37" name="Bildobjekt 36">
            <a:extLst>
              <a:ext uri="{FF2B5EF4-FFF2-40B4-BE49-F238E27FC236}">
                <a16:creationId xmlns:a16="http://schemas.microsoft.com/office/drawing/2014/main" id="{6E71D1A0-CB92-3B92-DA4C-00CC9F3C3A88}"/>
              </a:ext>
            </a:extLst>
          </p:cNvPr>
          <p:cNvPicPr>
            <a:picLocks noChangeAspect="1"/>
          </p:cNvPicPr>
          <p:nvPr/>
        </p:nvPicPr>
        <p:blipFill>
          <a:blip r:embed="rId3"/>
          <a:stretch>
            <a:fillRect/>
          </a:stretch>
        </p:blipFill>
        <p:spPr>
          <a:xfrm>
            <a:off x="7331515" y="639240"/>
            <a:ext cx="4190927" cy="5669485"/>
          </a:xfrm>
          <a:prstGeom prst="rect">
            <a:avLst/>
          </a:prstGeom>
        </p:spPr>
      </p:pic>
      <p:sp>
        <p:nvSpPr>
          <p:cNvPr id="39" name="textruta 38">
            <a:extLst>
              <a:ext uri="{FF2B5EF4-FFF2-40B4-BE49-F238E27FC236}">
                <a16:creationId xmlns:a16="http://schemas.microsoft.com/office/drawing/2014/main" id="{4F2BC965-DDFC-7267-E93B-FF8E9C916ED4}"/>
              </a:ext>
            </a:extLst>
          </p:cNvPr>
          <p:cNvSpPr txBox="1"/>
          <p:nvPr/>
        </p:nvSpPr>
        <p:spPr>
          <a:xfrm>
            <a:off x="1866624" y="-942486"/>
            <a:ext cx="2700300" cy="523220"/>
          </a:xfrm>
          <a:prstGeom prst="rect">
            <a:avLst/>
          </a:prstGeom>
          <a:noFill/>
        </p:spPr>
        <p:txBody>
          <a:bodyPr wrap="square">
            <a:spAutoFit/>
          </a:bodyPr>
          <a:lstStyle/>
          <a:p>
            <a:r>
              <a:rPr lang="sv-SE" sz="2800" dirty="0">
                <a:solidFill>
                  <a:schemeClr val="accent1">
                    <a:lumMod val="75000"/>
                  </a:schemeClr>
                </a:solidFill>
              </a:rPr>
              <a:t>600 MW SMR</a:t>
            </a:r>
          </a:p>
        </p:txBody>
      </p:sp>
      <p:sp>
        <p:nvSpPr>
          <p:cNvPr id="40" name="textruta 39">
            <a:extLst>
              <a:ext uri="{FF2B5EF4-FFF2-40B4-BE49-F238E27FC236}">
                <a16:creationId xmlns:a16="http://schemas.microsoft.com/office/drawing/2014/main" id="{9A202D5D-45E6-768D-0324-61C4C6D916E8}"/>
              </a:ext>
            </a:extLst>
          </p:cNvPr>
          <p:cNvSpPr txBox="1"/>
          <p:nvPr/>
        </p:nvSpPr>
        <p:spPr>
          <a:xfrm>
            <a:off x="3935760" y="494570"/>
            <a:ext cx="3564396" cy="523220"/>
          </a:xfrm>
          <a:prstGeom prst="rect">
            <a:avLst/>
          </a:prstGeom>
          <a:noFill/>
        </p:spPr>
        <p:txBody>
          <a:bodyPr wrap="square">
            <a:spAutoFit/>
          </a:bodyPr>
          <a:lstStyle/>
          <a:p>
            <a:r>
              <a:rPr lang="sv-SE" sz="2800" dirty="0">
                <a:solidFill>
                  <a:schemeClr val="accent1">
                    <a:lumMod val="75000"/>
                  </a:schemeClr>
                </a:solidFill>
              </a:rPr>
              <a:t>En stor anläggning</a:t>
            </a:r>
          </a:p>
        </p:txBody>
      </p:sp>
      <p:sp>
        <p:nvSpPr>
          <p:cNvPr id="3" name="Pil: höger 2">
            <a:extLst>
              <a:ext uri="{FF2B5EF4-FFF2-40B4-BE49-F238E27FC236}">
                <a16:creationId xmlns:a16="http://schemas.microsoft.com/office/drawing/2014/main" id="{7AE959E8-9802-9327-F75D-206B00E55CE6}"/>
              </a:ext>
            </a:extLst>
          </p:cNvPr>
          <p:cNvSpPr/>
          <p:nvPr/>
        </p:nvSpPr>
        <p:spPr>
          <a:xfrm>
            <a:off x="5267908" y="2456892"/>
            <a:ext cx="1224136" cy="576064"/>
          </a:xfrm>
          <a:prstGeom prst="rightArrow">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D9D05F29-9102-FE06-D60C-318918CBD3B3}"/>
              </a:ext>
            </a:extLst>
          </p:cNvPr>
          <p:cNvSpPr txBox="1"/>
          <p:nvPr/>
        </p:nvSpPr>
        <p:spPr>
          <a:xfrm>
            <a:off x="812402" y="4127575"/>
            <a:ext cx="4874283" cy="707886"/>
          </a:xfrm>
          <a:prstGeom prst="rect">
            <a:avLst/>
          </a:prstGeom>
          <a:noFill/>
        </p:spPr>
        <p:txBody>
          <a:bodyPr wrap="none" rtlCol="0">
            <a:spAutoFit/>
          </a:bodyPr>
          <a:lstStyle/>
          <a:p>
            <a:r>
              <a:rPr lang="sv-SE" sz="4000" dirty="0">
                <a:latin typeface="+mj-lt"/>
              </a:rPr>
              <a:t>Alla har inte pengarna!</a:t>
            </a:r>
          </a:p>
        </p:txBody>
      </p:sp>
      <p:sp>
        <p:nvSpPr>
          <p:cNvPr id="5" name="textruta 4">
            <a:extLst>
              <a:ext uri="{FF2B5EF4-FFF2-40B4-BE49-F238E27FC236}">
                <a16:creationId xmlns:a16="http://schemas.microsoft.com/office/drawing/2014/main" id="{A5931EAD-2E48-0066-F546-F92631220EAC}"/>
              </a:ext>
            </a:extLst>
          </p:cNvPr>
          <p:cNvSpPr txBox="1"/>
          <p:nvPr/>
        </p:nvSpPr>
        <p:spPr>
          <a:xfrm>
            <a:off x="810747" y="4834426"/>
            <a:ext cx="5602046" cy="707886"/>
          </a:xfrm>
          <a:prstGeom prst="rect">
            <a:avLst/>
          </a:prstGeom>
          <a:noFill/>
        </p:spPr>
        <p:txBody>
          <a:bodyPr wrap="none" rtlCol="0">
            <a:spAutoFit/>
          </a:bodyPr>
          <a:lstStyle/>
          <a:p>
            <a:r>
              <a:rPr lang="sv-SE" sz="4000" dirty="0">
                <a:latin typeface="+mj-lt"/>
              </a:rPr>
              <a:t>Och inte heller tålamodet!</a:t>
            </a:r>
          </a:p>
        </p:txBody>
      </p:sp>
      <p:sp>
        <p:nvSpPr>
          <p:cNvPr id="6" name="Rektangel 5">
            <a:hlinkClick r:id="rId4" action="ppaction://hlinksldjump"/>
            <a:extLst>
              <a:ext uri="{FF2B5EF4-FFF2-40B4-BE49-F238E27FC236}">
                <a16:creationId xmlns:a16="http://schemas.microsoft.com/office/drawing/2014/main" id="{9C30936E-CEB3-0DE8-52AA-C2F5ACD9A0FD}"/>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6450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person, kostym, stående&#10;&#10;Automatiskt genererad beskrivning">
            <a:extLst>
              <a:ext uri="{FF2B5EF4-FFF2-40B4-BE49-F238E27FC236}">
                <a16:creationId xmlns:a16="http://schemas.microsoft.com/office/drawing/2014/main" id="{346ECA45-B984-3EEB-D51B-2D747E68D3DA}"/>
              </a:ext>
            </a:extLst>
          </p:cNvPr>
          <p:cNvPicPr>
            <a:picLocks noChangeAspect="1"/>
          </p:cNvPicPr>
          <p:nvPr/>
        </p:nvPicPr>
        <p:blipFill>
          <a:blip r:embed="rId2"/>
          <a:stretch>
            <a:fillRect/>
          </a:stretch>
        </p:blipFill>
        <p:spPr>
          <a:xfrm>
            <a:off x="839788" y="621958"/>
            <a:ext cx="3249992" cy="237499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Bildobjekt 6" descr="En bild som visar person, person, mobiltelefon, telefon&#10;&#10;Automatiskt genererad beskrivning">
            <a:extLst>
              <a:ext uri="{FF2B5EF4-FFF2-40B4-BE49-F238E27FC236}">
                <a16:creationId xmlns:a16="http://schemas.microsoft.com/office/drawing/2014/main" id="{DFE87BEA-5620-FA15-9519-276BAE1D5492}"/>
              </a:ext>
            </a:extLst>
          </p:cNvPr>
          <p:cNvPicPr>
            <a:picLocks noChangeAspect="1"/>
          </p:cNvPicPr>
          <p:nvPr/>
        </p:nvPicPr>
        <p:blipFill>
          <a:blip r:embed="rId3"/>
          <a:stretch>
            <a:fillRect/>
          </a:stretch>
        </p:blipFill>
        <p:spPr>
          <a:xfrm>
            <a:off x="4653672" y="621298"/>
            <a:ext cx="3278532" cy="23756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Bildobjekt 5">
            <a:extLst>
              <a:ext uri="{FF2B5EF4-FFF2-40B4-BE49-F238E27FC236}">
                <a16:creationId xmlns:a16="http://schemas.microsoft.com/office/drawing/2014/main" id="{A37C723D-2C81-A640-2AB4-16218B29BE4D}"/>
              </a:ext>
            </a:extLst>
          </p:cNvPr>
          <p:cNvPicPr>
            <a:picLocks noChangeAspect="1"/>
          </p:cNvPicPr>
          <p:nvPr/>
        </p:nvPicPr>
        <p:blipFill>
          <a:blip r:embed="rId4"/>
          <a:stretch>
            <a:fillRect/>
          </a:stretch>
        </p:blipFill>
        <p:spPr>
          <a:xfrm>
            <a:off x="8328248" y="633266"/>
            <a:ext cx="2990786" cy="23636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2" name="Grupp 21">
            <a:extLst>
              <a:ext uri="{FF2B5EF4-FFF2-40B4-BE49-F238E27FC236}">
                <a16:creationId xmlns:a16="http://schemas.microsoft.com/office/drawing/2014/main" id="{ABD71AE4-0AB9-E775-1CA0-6EF67CF65731}"/>
              </a:ext>
            </a:extLst>
          </p:cNvPr>
          <p:cNvGrpSpPr/>
          <p:nvPr/>
        </p:nvGrpSpPr>
        <p:grpSpPr>
          <a:xfrm>
            <a:off x="6924092" y="9909720"/>
            <a:ext cx="4867525" cy="3265349"/>
            <a:chOff x="839788" y="2780928"/>
            <a:chExt cx="4867525" cy="3265349"/>
          </a:xfrm>
        </p:grpSpPr>
        <p:pic>
          <p:nvPicPr>
            <p:cNvPr id="8" name="Picture 2">
              <a:extLst>
                <a:ext uri="{FF2B5EF4-FFF2-40B4-BE49-F238E27FC236}">
                  <a16:creationId xmlns:a16="http://schemas.microsoft.com/office/drawing/2014/main" id="{F98FF9C1-DDE5-387B-8AF4-A7F564771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780928"/>
              <a:ext cx="3785146" cy="2525378"/>
            </a:xfrm>
            <a:prstGeom prst="rec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6" descr="Vladimir Putin.">
              <a:extLst>
                <a:ext uri="{FF2B5EF4-FFF2-40B4-BE49-F238E27FC236}">
                  <a16:creationId xmlns:a16="http://schemas.microsoft.com/office/drawing/2014/main" id="{DFF6D470-9198-D106-ADB8-C1EE9140A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555" y="4566335"/>
              <a:ext cx="2164758" cy="1479942"/>
            </a:xfrm>
            <a:prstGeom prst="rect">
              <a:avLst/>
            </a:prstGeom>
            <a:noFill/>
            <a:ln w="28575">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grpSp>
      <p:pic>
        <p:nvPicPr>
          <p:cNvPr id="11" name="Bildobjekt 10" descr="En bild som visar kläder, person, har på sig, kostym&#10;&#10;Automatiskt genererad beskrivning">
            <a:extLst>
              <a:ext uri="{FF2B5EF4-FFF2-40B4-BE49-F238E27FC236}">
                <a16:creationId xmlns:a16="http://schemas.microsoft.com/office/drawing/2014/main" id="{0708CA4B-F56B-2466-7C43-686ED7F9A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364" y="7364781"/>
            <a:ext cx="1872580" cy="22569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Bildobjekt 12" descr="En bild som visar träd, växt, omges&#10;&#10;Automatiskt genererad beskrivning">
            <a:extLst>
              <a:ext uri="{FF2B5EF4-FFF2-40B4-BE49-F238E27FC236}">
                <a16:creationId xmlns:a16="http://schemas.microsoft.com/office/drawing/2014/main" id="{5D3ABD7A-170C-15F8-7859-46699FA2C8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99" y="7364781"/>
            <a:ext cx="4426049" cy="21316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Bildobjekt 14">
            <a:extLst>
              <a:ext uri="{FF2B5EF4-FFF2-40B4-BE49-F238E27FC236}">
                <a16:creationId xmlns:a16="http://schemas.microsoft.com/office/drawing/2014/main" id="{C6320551-5CBB-6445-C314-2B18925422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7227" y="7364781"/>
            <a:ext cx="4074390" cy="2134468"/>
          </a:xfrm>
          <a:prstGeom prst="rect">
            <a:avLst/>
          </a:prstGeom>
          <a:ln>
            <a:solidFill>
              <a:schemeClr val="bg2">
                <a:lumMod val="90000"/>
              </a:schemeClr>
            </a:solidFill>
          </a:ln>
        </p:spPr>
      </p:pic>
      <p:pic>
        <p:nvPicPr>
          <p:cNvPr id="21" name="Bildobjekt 20">
            <a:extLst>
              <a:ext uri="{FF2B5EF4-FFF2-40B4-BE49-F238E27FC236}">
                <a16:creationId xmlns:a16="http://schemas.microsoft.com/office/drawing/2014/main" id="{7A0CC52E-127C-393F-9B3E-081D3C8506D7}"/>
              </a:ext>
            </a:extLst>
          </p:cNvPr>
          <p:cNvPicPr>
            <a:picLocks noChangeAspect="1"/>
          </p:cNvPicPr>
          <p:nvPr/>
        </p:nvPicPr>
        <p:blipFill>
          <a:blip r:embed="rId10"/>
          <a:stretch>
            <a:fillRect/>
          </a:stretch>
        </p:blipFill>
        <p:spPr>
          <a:xfrm>
            <a:off x="1109108" y="9909720"/>
            <a:ext cx="4488180" cy="33604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4" name="Bildobjekt 23" descr="En bild som visar utomhus, natur, oskärpa, fält&#10;&#10;Automatiskt genererad beskrivning">
            <a:extLst>
              <a:ext uri="{FF2B5EF4-FFF2-40B4-BE49-F238E27FC236}">
                <a16:creationId xmlns:a16="http://schemas.microsoft.com/office/drawing/2014/main" id="{6D76F7DA-2E1D-7F4A-CB0E-E6ACF44217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9780" y="-4960887"/>
            <a:ext cx="4831430" cy="4842214"/>
          </a:xfrm>
          <a:prstGeom prst="rect">
            <a:avLst/>
          </a:prstGeom>
        </p:spPr>
      </p:pic>
      <p:pic>
        <p:nvPicPr>
          <p:cNvPr id="25" name="Bildobjekt 24" descr="En bild som visar gräs, utomhus, himmel, dag&#10;&#10;Automatiskt genererad beskrivning">
            <a:extLst>
              <a:ext uri="{FF2B5EF4-FFF2-40B4-BE49-F238E27FC236}">
                <a16:creationId xmlns:a16="http://schemas.microsoft.com/office/drawing/2014/main" id="{1C35370C-CF13-CA9D-79F0-9181EB625EDB}"/>
              </a:ext>
            </a:extLst>
          </p:cNvPr>
          <p:cNvPicPr>
            <a:picLocks noChangeAspect="1"/>
          </p:cNvPicPr>
          <p:nvPr/>
        </p:nvPicPr>
        <p:blipFill>
          <a:blip r:embed="rId12"/>
          <a:stretch>
            <a:fillRect/>
          </a:stretch>
        </p:blipFill>
        <p:spPr>
          <a:xfrm>
            <a:off x="12665051" y="985089"/>
            <a:ext cx="7740860" cy="51442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6" name="Rektangel 25">
            <a:hlinkClick r:id="rId13" action="ppaction://hlinksldjump"/>
            <a:extLst>
              <a:ext uri="{FF2B5EF4-FFF2-40B4-BE49-F238E27FC236}">
                <a16:creationId xmlns:a16="http://schemas.microsoft.com/office/drawing/2014/main" id="{5F724142-71E4-499F-5F08-4C826081E2A4}"/>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8038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person, kostym, stående&#10;&#10;Automatiskt genererad beskrivning">
            <a:extLst>
              <a:ext uri="{FF2B5EF4-FFF2-40B4-BE49-F238E27FC236}">
                <a16:creationId xmlns:a16="http://schemas.microsoft.com/office/drawing/2014/main" id="{346ECA45-B984-3EEB-D51B-2D747E68D3DA}"/>
              </a:ext>
            </a:extLst>
          </p:cNvPr>
          <p:cNvPicPr>
            <a:picLocks noChangeAspect="1"/>
          </p:cNvPicPr>
          <p:nvPr/>
        </p:nvPicPr>
        <p:blipFill>
          <a:blip r:embed="rId2"/>
          <a:stretch>
            <a:fillRect/>
          </a:stretch>
        </p:blipFill>
        <p:spPr>
          <a:xfrm>
            <a:off x="839788" y="621958"/>
            <a:ext cx="3249992" cy="237499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Bildobjekt 6" descr="En bild som visar person, person, mobiltelefon, telefon&#10;&#10;Automatiskt genererad beskrivning">
            <a:extLst>
              <a:ext uri="{FF2B5EF4-FFF2-40B4-BE49-F238E27FC236}">
                <a16:creationId xmlns:a16="http://schemas.microsoft.com/office/drawing/2014/main" id="{DFE87BEA-5620-FA15-9519-276BAE1D5492}"/>
              </a:ext>
            </a:extLst>
          </p:cNvPr>
          <p:cNvPicPr>
            <a:picLocks noChangeAspect="1"/>
          </p:cNvPicPr>
          <p:nvPr/>
        </p:nvPicPr>
        <p:blipFill>
          <a:blip r:embed="rId3"/>
          <a:stretch>
            <a:fillRect/>
          </a:stretch>
        </p:blipFill>
        <p:spPr>
          <a:xfrm>
            <a:off x="4653672" y="621298"/>
            <a:ext cx="3278532" cy="23756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Bildobjekt 5">
            <a:extLst>
              <a:ext uri="{FF2B5EF4-FFF2-40B4-BE49-F238E27FC236}">
                <a16:creationId xmlns:a16="http://schemas.microsoft.com/office/drawing/2014/main" id="{A37C723D-2C81-A640-2AB4-16218B29BE4D}"/>
              </a:ext>
            </a:extLst>
          </p:cNvPr>
          <p:cNvPicPr>
            <a:picLocks noChangeAspect="1"/>
          </p:cNvPicPr>
          <p:nvPr/>
        </p:nvPicPr>
        <p:blipFill>
          <a:blip r:embed="rId4"/>
          <a:stretch>
            <a:fillRect/>
          </a:stretch>
        </p:blipFill>
        <p:spPr>
          <a:xfrm>
            <a:off x="8328248" y="633266"/>
            <a:ext cx="2990786" cy="23636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2" name="Grupp 21">
            <a:extLst>
              <a:ext uri="{FF2B5EF4-FFF2-40B4-BE49-F238E27FC236}">
                <a16:creationId xmlns:a16="http://schemas.microsoft.com/office/drawing/2014/main" id="{ABD71AE4-0AB9-E775-1CA0-6EF67CF65731}"/>
              </a:ext>
            </a:extLst>
          </p:cNvPr>
          <p:cNvGrpSpPr/>
          <p:nvPr/>
        </p:nvGrpSpPr>
        <p:grpSpPr>
          <a:xfrm>
            <a:off x="6924092" y="9909720"/>
            <a:ext cx="4867525" cy="3265349"/>
            <a:chOff x="839788" y="2780928"/>
            <a:chExt cx="4867525" cy="3265349"/>
          </a:xfrm>
        </p:grpSpPr>
        <p:pic>
          <p:nvPicPr>
            <p:cNvPr id="8" name="Picture 2">
              <a:extLst>
                <a:ext uri="{FF2B5EF4-FFF2-40B4-BE49-F238E27FC236}">
                  <a16:creationId xmlns:a16="http://schemas.microsoft.com/office/drawing/2014/main" id="{F98FF9C1-DDE5-387B-8AF4-A7F564771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780928"/>
              <a:ext cx="3785146" cy="2525378"/>
            </a:xfrm>
            <a:prstGeom prst="rec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6" descr="Vladimir Putin.">
              <a:extLst>
                <a:ext uri="{FF2B5EF4-FFF2-40B4-BE49-F238E27FC236}">
                  <a16:creationId xmlns:a16="http://schemas.microsoft.com/office/drawing/2014/main" id="{DFF6D470-9198-D106-ADB8-C1EE9140A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555" y="4566335"/>
              <a:ext cx="2164758" cy="1479942"/>
            </a:xfrm>
            <a:prstGeom prst="rect">
              <a:avLst/>
            </a:prstGeom>
            <a:noFill/>
            <a:ln w="28575">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grpSp>
      <p:pic>
        <p:nvPicPr>
          <p:cNvPr id="11" name="Bildobjekt 10" descr="En bild som visar kläder, person, har på sig, kostym&#10;&#10;Automatiskt genererad beskrivning">
            <a:extLst>
              <a:ext uri="{FF2B5EF4-FFF2-40B4-BE49-F238E27FC236}">
                <a16:creationId xmlns:a16="http://schemas.microsoft.com/office/drawing/2014/main" id="{0708CA4B-F56B-2466-7C43-686ED7F9A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36" y="3976850"/>
            <a:ext cx="1872580" cy="22569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Bildobjekt 12" descr="En bild som visar träd, växt, omges&#10;&#10;Automatiskt genererad beskrivning">
            <a:extLst>
              <a:ext uri="{FF2B5EF4-FFF2-40B4-BE49-F238E27FC236}">
                <a16:creationId xmlns:a16="http://schemas.microsoft.com/office/drawing/2014/main" id="{5D3ABD7A-170C-15F8-7859-46699FA2C8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371" y="3976850"/>
            <a:ext cx="4426049" cy="213163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Bildobjekt 14">
            <a:extLst>
              <a:ext uri="{FF2B5EF4-FFF2-40B4-BE49-F238E27FC236}">
                <a16:creationId xmlns:a16="http://schemas.microsoft.com/office/drawing/2014/main" id="{C6320551-5CBB-6445-C314-2B18925422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2999" y="3976850"/>
            <a:ext cx="4074390" cy="2134468"/>
          </a:xfrm>
          <a:prstGeom prst="rect">
            <a:avLst/>
          </a:prstGeom>
          <a:ln>
            <a:solidFill>
              <a:schemeClr val="bg2">
                <a:lumMod val="90000"/>
              </a:schemeClr>
            </a:solidFill>
          </a:ln>
        </p:spPr>
      </p:pic>
      <p:pic>
        <p:nvPicPr>
          <p:cNvPr id="21" name="Bildobjekt 20">
            <a:extLst>
              <a:ext uri="{FF2B5EF4-FFF2-40B4-BE49-F238E27FC236}">
                <a16:creationId xmlns:a16="http://schemas.microsoft.com/office/drawing/2014/main" id="{7A0CC52E-127C-393F-9B3E-081D3C8506D7}"/>
              </a:ext>
            </a:extLst>
          </p:cNvPr>
          <p:cNvPicPr>
            <a:picLocks noChangeAspect="1"/>
          </p:cNvPicPr>
          <p:nvPr/>
        </p:nvPicPr>
        <p:blipFill>
          <a:blip r:embed="rId10"/>
          <a:stretch>
            <a:fillRect/>
          </a:stretch>
        </p:blipFill>
        <p:spPr>
          <a:xfrm>
            <a:off x="1109108" y="9909720"/>
            <a:ext cx="4488180" cy="33604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4" name="Bildobjekt 23" descr="En bild som visar utomhus, natur, oskärpa, fält&#10;&#10;Automatiskt genererad beskrivning">
            <a:extLst>
              <a:ext uri="{FF2B5EF4-FFF2-40B4-BE49-F238E27FC236}">
                <a16:creationId xmlns:a16="http://schemas.microsoft.com/office/drawing/2014/main" id="{6D76F7DA-2E1D-7F4A-CB0E-E6ACF44217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9780" y="-4960887"/>
            <a:ext cx="4831430" cy="4842214"/>
          </a:xfrm>
          <a:prstGeom prst="rect">
            <a:avLst/>
          </a:prstGeom>
        </p:spPr>
      </p:pic>
      <p:pic>
        <p:nvPicPr>
          <p:cNvPr id="25" name="Bildobjekt 24" descr="En bild som visar gräs, utomhus, himmel, dag&#10;&#10;Automatiskt genererad beskrivning">
            <a:extLst>
              <a:ext uri="{FF2B5EF4-FFF2-40B4-BE49-F238E27FC236}">
                <a16:creationId xmlns:a16="http://schemas.microsoft.com/office/drawing/2014/main" id="{1C35370C-CF13-CA9D-79F0-9181EB625EDB}"/>
              </a:ext>
            </a:extLst>
          </p:cNvPr>
          <p:cNvPicPr>
            <a:picLocks noChangeAspect="1"/>
          </p:cNvPicPr>
          <p:nvPr/>
        </p:nvPicPr>
        <p:blipFill>
          <a:blip r:embed="rId12"/>
          <a:stretch>
            <a:fillRect/>
          </a:stretch>
        </p:blipFill>
        <p:spPr>
          <a:xfrm>
            <a:off x="12665051" y="985089"/>
            <a:ext cx="7740860" cy="51442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ktangel 1">
            <a:hlinkClick r:id="rId13" action="ppaction://hlinksldjump"/>
            <a:extLst>
              <a:ext uri="{FF2B5EF4-FFF2-40B4-BE49-F238E27FC236}">
                <a16:creationId xmlns:a16="http://schemas.microsoft.com/office/drawing/2014/main" id="{046DBE83-C480-0E19-5654-858B48D7627B}"/>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karta&#10;&#10;Automatiskt genererad beskrivning">
            <a:extLst>
              <a:ext uri="{FF2B5EF4-FFF2-40B4-BE49-F238E27FC236}">
                <a16:creationId xmlns:a16="http://schemas.microsoft.com/office/drawing/2014/main" id="{AEF29460-893E-8D50-C189-EC4AAEDC9C42}"/>
              </a:ext>
            </a:extLst>
          </p:cNvPr>
          <p:cNvPicPr>
            <a:picLocks noChangeAspect="1"/>
          </p:cNvPicPr>
          <p:nvPr/>
        </p:nvPicPr>
        <p:blipFill>
          <a:blip r:embed="rId14"/>
          <a:stretch>
            <a:fillRect/>
          </a:stretch>
        </p:blipFill>
        <p:spPr>
          <a:xfrm>
            <a:off x="-6965638" y="345830"/>
            <a:ext cx="6185452" cy="5768798"/>
          </a:xfrm>
          <a:prstGeom prst="rect">
            <a:avLst/>
          </a:prstGeom>
        </p:spPr>
      </p:pic>
    </p:spTree>
    <p:extLst>
      <p:ext uri="{BB962C8B-B14F-4D97-AF65-F5344CB8AC3E}">
        <p14:creationId xmlns:p14="http://schemas.microsoft.com/office/powerpoint/2010/main" val="38533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 21">
            <a:extLst>
              <a:ext uri="{FF2B5EF4-FFF2-40B4-BE49-F238E27FC236}">
                <a16:creationId xmlns:a16="http://schemas.microsoft.com/office/drawing/2014/main" id="{ABD71AE4-0AB9-E775-1CA0-6EF67CF65731}"/>
              </a:ext>
            </a:extLst>
          </p:cNvPr>
          <p:cNvGrpSpPr/>
          <p:nvPr/>
        </p:nvGrpSpPr>
        <p:grpSpPr>
          <a:xfrm>
            <a:off x="6344314" y="237442"/>
            <a:ext cx="5567284" cy="3686453"/>
            <a:chOff x="839788" y="2780928"/>
            <a:chExt cx="4772462" cy="3160151"/>
          </a:xfrm>
        </p:grpSpPr>
        <p:pic>
          <p:nvPicPr>
            <p:cNvPr id="8" name="Picture 2">
              <a:extLst>
                <a:ext uri="{FF2B5EF4-FFF2-40B4-BE49-F238E27FC236}">
                  <a16:creationId xmlns:a16="http://schemas.microsoft.com/office/drawing/2014/main" id="{F98FF9C1-DDE5-387B-8AF4-A7F564771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2780928"/>
              <a:ext cx="3785146" cy="2525378"/>
            </a:xfrm>
            <a:prstGeom prst="rec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6" descr="Vladimir Putin.">
              <a:extLst>
                <a:ext uri="{FF2B5EF4-FFF2-40B4-BE49-F238E27FC236}">
                  <a16:creationId xmlns:a16="http://schemas.microsoft.com/office/drawing/2014/main" id="{DFF6D470-9198-D106-ADB8-C1EE9140A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492" y="4461137"/>
              <a:ext cx="2164758" cy="1479942"/>
            </a:xfrm>
            <a:prstGeom prst="rect">
              <a:avLst/>
            </a:prstGeom>
            <a:noFill/>
            <a:ln w="28575">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grpSp>
      <p:pic>
        <p:nvPicPr>
          <p:cNvPr id="21" name="Bildobjekt 20">
            <a:extLst>
              <a:ext uri="{FF2B5EF4-FFF2-40B4-BE49-F238E27FC236}">
                <a16:creationId xmlns:a16="http://schemas.microsoft.com/office/drawing/2014/main" id="{7A0CC52E-127C-393F-9B3E-081D3C8506D7}"/>
              </a:ext>
            </a:extLst>
          </p:cNvPr>
          <p:cNvPicPr>
            <a:picLocks noChangeAspect="1"/>
          </p:cNvPicPr>
          <p:nvPr/>
        </p:nvPicPr>
        <p:blipFill>
          <a:blip r:embed="rId4"/>
          <a:stretch>
            <a:fillRect/>
          </a:stretch>
        </p:blipFill>
        <p:spPr>
          <a:xfrm>
            <a:off x="515380" y="985088"/>
            <a:ext cx="5235656" cy="39200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4" name="Bildobjekt 23" descr="En bild som visar utomhus, natur, oskärpa, fält&#10;&#10;Automatiskt genererad beskrivning">
            <a:extLst>
              <a:ext uri="{FF2B5EF4-FFF2-40B4-BE49-F238E27FC236}">
                <a16:creationId xmlns:a16="http://schemas.microsoft.com/office/drawing/2014/main" id="{6D76F7DA-2E1D-7F4A-CB0E-E6ACF4421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80" y="-4960887"/>
            <a:ext cx="4831430" cy="4842214"/>
          </a:xfrm>
          <a:prstGeom prst="rect">
            <a:avLst/>
          </a:prstGeom>
        </p:spPr>
      </p:pic>
      <p:pic>
        <p:nvPicPr>
          <p:cNvPr id="25" name="Bildobjekt 24" descr="En bild som visar gräs, utomhus, himmel, dag&#10;&#10;Automatiskt genererad beskrivning">
            <a:extLst>
              <a:ext uri="{FF2B5EF4-FFF2-40B4-BE49-F238E27FC236}">
                <a16:creationId xmlns:a16="http://schemas.microsoft.com/office/drawing/2014/main" id="{1C35370C-CF13-CA9D-79F0-9181EB625EDB}"/>
              </a:ext>
            </a:extLst>
          </p:cNvPr>
          <p:cNvPicPr>
            <a:picLocks noChangeAspect="1"/>
          </p:cNvPicPr>
          <p:nvPr/>
        </p:nvPicPr>
        <p:blipFill>
          <a:blip r:embed="rId6"/>
          <a:stretch>
            <a:fillRect/>
          </a:stretch>
        </p:blipFill>
        <p:spPr>
          <a:xfrm>
            <a:off x="12665051" y="985089"/>
            <a:ext cx="7740860" cy="51442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ktangel 1">
            <a:hlinkClick r:id="rId7" action="ppaction://hlinksldjump"/>
            <a:extLst>
              <a:ext uri="{FF2B5EF4-FFF2-40B4-BE49-F238E27FC236}">
                <a16:creationId xmlns:a16="http://schemas.microsoft.com/office/drawing/2014/main" id="{BD877469-758F-EA55-A30F-93A30F53F7F5}"/>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descr="En bild som visar karta&#10;&#10;Automatiskt genererad beskrivning">
            <a:extLst>
              <a:ext uri="{FF2B5EF4-FFF2-40B4-BE49-F238E27FC236}">
                <a16:creationId xmlns:a16="http://schemas.microsoft.com/office/drawing/2014/main" id="{501000A6-FB57-4DE6-B21B-3DCEF57759DD}"/>
              </a:ext>
            </a:extLst>
          </p:cNvPr>
          <p:cNvPicPr>
            <a:picLocks noChangeAspect="1"/>
          </p:cNvPicPr>
          <p:nvPr/>
        </p:nvPicPr>
        <p:blipFill>
          <a:blip r:embed="rId8"/>
          <a:stretch>
            <a:fillRect/>
          </a:stretch>
        </p:blipFill>
        <p:spPr>
          <a:xfrm>
            <a:off x="6344314" y="3281603"/>
            <a:ext cx="3676122" cy="3428498"/>
          </a:xfrm>
          <a:prstGeom prst="rect">
            <a:avLst/>
          </a:prstGeom>
        </p:spPr>
      </p:pic>
    </p:spTree>
    <p:extLst>
      <p:ext uri="{BB962C8B-B14F-4D97-AF65-F5344CB8AC3E}">
        <p14:creationId xmlns:p14="http://schemas.microsoft.com/office/powerpoint/2010/main" val="321083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FC1A41A-5C14-7AEA-7F00-CB433C152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532" y="872716"/>
            <a:ext cx="7814641" cy="53302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92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23" descr="En bild som visar utomhus, natur, oskärpa, fält&#10;&#10;Automatiskt genererad beskrivning">
            <a:extLst>
              <a:ext uri="{FF2B5EF4-FFF2-40B4-BE49-F238E27FC236}">
                <a16:creationId xmlns:a16="http://schemas.microsoft.com/office/drawing/2014/main" id="{6D76F7DA-2E1D-7F4A-CB0E-E6ACF4421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884" y="-5499992"/>
            <a:ext cx="4831430" cy="4842214"/>
          </a:xfrm>
          <a:prstGeom prst="rect">
            <a:avLst/>
          </a:prstGeom>
        </p:spPr>
      </p:pic>
      <p:pic>
        <p:nvPicPr>
          <p:cNvPr id="25" name="Bildobjekt 24" descr="En bild som visar gräs, utomhus, himmel, dag&#10;&#10;Automatiskt genererad beskrivning">
            <a:extLst>
              <a:ext uri="{FF2B5EF4-FFF2-40B4-BE49-F238E27FC236}">
                <a16:creationId xmlns:a16="http://schemas.microsoft.com/office/drawing/2014/main" id="{1C35370C-CF13-CA9D-79F0-9181EB625EDB}"/>
              </a:ext>
            </a:extLst>
          </p:cNvPr>
          <p:cNvPicPr>
            <a:picLocks noChangeAspect="1"/>
          </p:cNvPicPr>
          <p:nvPr/>
        </p:nvPicPr>
        <p:blipFill>
          <a:blip r:embed="rId3"/>
          <a:stretch>
            <a:fillRect/>
          </a:stretch>
        </p:blipFill>
        <p:spPr>
          <a:xfrm>
            <a:off x="1577498" y="303158"/>
            <a:ext cx="9037004" cy="600556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ktangel 1">
            <a:hlinkClick r:id="rId4" action="ppaction://hlinksldjump"/>
            <a:extLst>
              <a:ext uri="{FF2B5EF4-FFF2-40B4-BE49-F238E27FC236}">
                <a16:creationId xmlns:a16="http://schemas.microsoft.com/office/drawing/2014/main" id="{7424B0C8-3AB3-E73B-DE9D-547FB6F3E6C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877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23" descr="En bild som visar utomhus, natur, oskärpa, fält&#10;&#10;Automatiskt genererad beskrivning">
            <a:extLst>
              <a:ext uri="{FF2B5EF4-FFF2-40B4-BE49-F238E27FC236}">
                <a16:creationId xmlns:a16="http://schemas.microsoft.com/office/drawing/2014/main" id="{6D76F7DA-2E1D-7F4A-CB0E-E6ACF4421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322" y="368660"/>
            <a:ext cx="6107050" cy="6120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ktangel 1">
            <a:hlinkClick r:id="rId3" action="ppaction://hlinksldjump"/>
            <a:extLst>
              <a:ext uri="{FF2B5EF4-FFF2-40B4-BE49-F238E27FC236}">
                <a16:creationId xmlns:a16="http://schemas.microsoft.com/office/drawing/2014/main" id="{4DE9D53A-5DCF-86A8-9EDB-E98E06E8C4DF}"/>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2096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normAutofit/>
          </a:bodyPr>
          <a:lstStyle/>
          <a:p>
            <a:r>
              <a:rPr lang="sv-SE" sz="7200" dirty="0" err="1"/>
              <a:t>Elhistorik</a:t>
            </a:r>
            <a:endParaRPr lang="sv-SE" sz="7200" dirty="0"/>
          </a:p>
        </p:txBody>
      </p:sp>
      <p:pic>
        <p:nvPicPr>
          <p:cNvPr id="4" name="Bildobjekt 3">
            <a:extLst>
              <a:ext uri="{FF2B5EF4-FFF2-40B4-BE49-F238E27FC236}">
                <a16:creationId xmlns:a16="http://schemas.microsoft.com/office/drawing/2014/main" id="{9B23B4EB-9638-DFF7-5431-B5A375C58114}"/>
              </a:ext>
            </a:extLst>
          </p:cNvPr>
          <p:cNvPicPr>
            <a:picLocks noChangeAspect="1"/>
          </p:cNvPicPr>
          <p:nvPr/>
        </p:nvPicPr>
        <p:blipFill>
          <a:blip r:embed="rId2"/>
          <a:stretch>
            <a:fillRect/>
          </a:stretch>
        </p:blipFill>
        <p:spPr>
          <a:xfrm>
            <a:off x="874713" y="1288636"/>
            <a:ext cx="9077740" cy="5055796"/>
          </a:xfrm>
          <a:prstGeom prst="rect">
            <a:avLst/>
          </a:prstGeom>
        </p:spPr>
      </p:pic>
      <p:cxnSp>
        <p:nvCxnSpPr>
          <p:cNvPr id="5" name="Rak koppling 4">
            <a:extLst>
              <a:ext uri="{FF2B5EF4-FFF2-40B4-BE49-F238E27FC236}">
                <a16:creationId xmlns:a16="http://schemas.microsoft.com/office/drawing/2014/main" id="{BAB3ED87-2512-2448-E82D-7EDF432A7E7F}"/>
              </a:ext>
            </a:extLst>
          </p:cNvPr>
          <p:cNvCxnSpPr/>
          <p:nvPr/>
        </p:nvCxnSpPr>
        <p:spPr>
          <a:xfrm flipV="1">
            <a:off x="5519936" y="3816534"/>
            <a:ext cx="1152128" cy="1944216"/>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772094C5-8943-23D1-7C31-F39E634DB9FB}"/>
              </a:ext>
            </a:extLst>
          </p:cNvPr>
          <p:cNvSpPr txBox="1"/>
          <p:nvPr/>
        </p:nvSpPr>
        <p:spPr>
          <a:xfrm>
            <a:off x="6456040" y="3230852"/>
            <a:ext cx="1341393" cy="646331"/>
          </a:xfrm>
          <a:prstGeom prst="rect">
            <a:avLst/>
          </a:prstGeom>
          <a:noFill/>
        </p:spPr>
        <p:txBody>
          <a:bodyPr wrap="none" rtlCol="0">
            <a:spAutoFit/>
          </a:bodyPr>
          <a:lstStyle/>
          <a:p>
            <a:r>
              <a:rPr lang="sv-SE" sz="3600" dirty="0">
                <a:solidFill>
                  <a:srgbClr val="009900"/>
                </a:solidFill>
              </a:rPr>
              <a:t>Unikt!</a:t>
            </a:r>
          </a:p>
        </p:txBody>
      </p:sp>
      <p:sp>
        <p:nvSpPr>
          <p:cNvPr id="3" name="Rektangel 2">
            <a:hlinkClick r:id="rId3" action="ppaction://hlinksldjump"/>
            <a:extLst>
              <a:ext uri="{FF2B5EF4-FFF2-40B4-BE49-F238E27FC236}">
                <a16:creationId xmlns:a16="http://schemas.microsoft.com/office/drawing/2014/main" id="{85679216-743F-7F6D-0673-D13F6B7A8E8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1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FFFDF2-407C-DC92-DA38-3DCB2C7962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260648"/>
            <a:ext cx="8868538" cy="59046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648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F7D53B2-8800-8A18-8C1E-FBAC42459A57}"/>
              </a:ext>
            </a:extLst>
          </p:cNvPr>
          <p:cNvSpPr>
            <a:spLocks noGrp="1"/>
          </p:cNvSpPr>
          <p:nvPr>
            <p:ph type="ctrTitle"/>
          </p:nvPr>
        </p:nvSpPr>
        <p:spPr/>
        <p:txBody>
          <a:bodyPr>
            <a:normAutofit/>
          </a:bodyPr>
          <a:lstStyle/>
          <a:p>
            <a:r>
              <a:rPr lang="sv-SE" sz="9600" dirty="0"/>
              <a:t>EXTRA</a:t>
            </a:r>
          </a:p>
        </p:txBody>
      </p:sp>
      <p:sp>
        <p:nvSpPr>
          <p:cNvPr id="2" name="Rektangel 1">
            <a:hlinkClick r:id="rId2" action="ppaction://hlinksldjump"/>
            <a:extLst>
              <a:ext uri="{FF2B5EF4-FFF2-40B4-BE49-F238E27FC236}">
                <a16:creationId xmlns:a16="http://schemas.microsoft.com/office/drawing/2014/main" id="{B0A57FE9-64CC-90B6-C1C0-AA2282EF768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21938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1091A7-4A79-FFE9-988A-0904B36C8AF3}"/>
              </a:ext>
            </a:extLst>
          </p:cNvPr>
          <p:cNvSpPr>
            <a:spLocks noGrp="1"/>
          </p:cNvSpPr>
          <p:nvPr>
            <p:ph type="title"/>
          </p:nvPr>
        </p:nvSpPr>
        <p:spPr/>
        <p:txBody>
          <a:bodyPr/>
          <a:lstStyle/>
          <a:p>
            <a:r>
              <a:rPr lang="sv-SE" dirty="0"/>
              <a:t>Ny kärnkraft – en fråga om att kunna ta beslut</a:t>
            </a:r>
          </a:p>
        </p:txBody>
      </p:sp>
      <p:sp>
        <p:nvSpPr>
          <p:cNvPr id="4" name="Oval 28">
            <a:extLst>
              <a:ext uri="{FF2B5EF4-FFF2-40B4-BE49-F238E27FC236}">
                <a16:creationId xmlns:a16="http://schemas.microsoft.com/office/drawing/2014/main" id="{353CF9AC-28EC-EA00-3B38-42B567BAC600}"/>
              </a:ext>
            </a:extLst>
          </p:cNvPr>
          <p:cNvSpPr>
            <a:spLocks noChangeArrowheads="1"/>
          </p:cNvSpPr>
          <p:nvPr/>
        </p:nvSpPr>
        <p:spPr bwMode="auto">
          <a:xfrm>
            <a:off x="3709851" y="2526843"/>
            <a:ext cx="2733675" cy="2733675"/>
          </a:xfrm>
          <a:prstGeom prst="ellipse">
            <a:avLst/>
          </a:prstGeom>
          <a:noFill/>
          <a:ln w="38100">
            <a:solidFill>
              <a:srgbClr val="FFCC66"/>
            </a:solidFill>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5" name="Oval 4">
            <a:extLst>
              <a:ext uri="{FF2B5EF4-FFF2-40B4-BE49-F238E27FC236}">
                <a16:creationId xmlns:a16="http://schemas.microsoft.com/office/drawing/2014/main" id="{B244E0F0-3D1B-F1F6-379D-5564E9697605}"/>
              </a:ext>
            </a:extLst>
          </p:cNvPr>
          <p:cNvSpPr>
            <a:spLocks noChangeArrowheads="1"/>
          </p:cNvSpPr>
          <p:nvPr/>
        </p:nvSpPr>
        <p:spPr bwMode="auto">
          <a:xfrm>
            <a:off x="3492364" y="2287131"/>
            <a:ext cx="3168650" cy="3168650"/>
          </a:xfrm>
          <a:prstGeom prst="ellipse">
            <a:avLst/>
          </a:prstGeom>
          <a:noFill/>
          <a:ln w="38100">
            <a:solidFill>
              <a:srgbClr val="FF9900"/>
            </a:solidFill>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6" name="Text Box 5">
            <a:extLst>
              <a:ext uri="{FF2B5EF4-FFF2-40B4-BE49-F238E27FC236}">
                <a16:creationId xmlns:a16="http://schemas.microsoft.com/office/drawing/2014/main" id="{69B3F291-DAFC-7A16-6117-EE251C2AE4B0}"/>
              </a:ext>
            </a:extLst>
          </p:cNvPr>
          <p:cNvSpPr txBox="1">
            <a:spLocks noChangeArrowheads="1"/>
          </p:cNvSpPr>
          <p:nvPr/>
        </p:nvSpPr>
        <p:spPr bwMode="auto">
          <a:xfrm>
            <a:off x="4716326" y="1807706"/>
            <a:ext cx="912429" cy="400110"/>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b="1" dirty="0">
                <a:solidFill>
                  <a:srgbClr val="C00000"/>
                </a:solidFill>
              </a:rPr>
              <a:t>VILJA</a:t>
            </a:r>
          </a:p>
        </p:txBody>
      </p:sp>
      <p:sp>
        <p:nvSpPr>
          <p:cNvPr id="7" name="Text Box 6">
            <a:extLst>
              <a:ext uri="{FF2B5EF4-FFF2-40B4-BE49-F238E27FC236}">
                <a16:creationId xmlns:a16="http://schemas.microsoft.com/office/drawing/2014/main" id="{E0095841-76C9-76A5-E652-D7A99E53A8E8}"/>
              </a:ext>
            </a:extLst>
          </p:cNvPr>
          <p:cNvSpPr txBox="1">
            <a:spLocks noChangeArrowheads="1"/>
          </p:cNvSpPr>
          <p:nvPr/>
        </p:nvSpPr>
        <p:spPr bwMode="auto">
          <a:xfrm>
            <a:off x="6780076" y="4181018"/>
            <a:ext cx="527709" cy="400110"/>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b="1">
                <a:solidFill>
                  <a:srgbClr val="C00000"/>
                </a:solidFill>
              </a:rPr>
              <a:t>FÅ</a:t>
            </a:r>
          </a:p>
        </p:txBody>
      </p:sp>
      <p:sp>
        <p:nvSpPr>
          <p:cNvPr id="8" name="Text Box 7">
            <a:extLst>
              <a:ext uri="{FF2B5EF4-FFF2-40B4-BE49-F238E27FC236}">
                <a16:creationId xmlns:a16="http://schemas.microsoft.com/office/drawing/2014/main" id="{E40E9582-17E1-D07C-6211-97297C1E33FA}"/>
              </a:ext>
            </a:extLst>
          </p:cNvPr>
          <p:cNvSpPr txBox="1">
            <a:spLocks noChangeArrowheads="1"/>
          </p:cNvSpPr>
          <p:nvPr/>
        </p:nvSpPr>
        <p:spPr bwMode="auto">
          <a:xfrm>
            <a:off x="2384289" y="4211181"/>
            <a:ext cx="1114408" cy="400110"/>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b="1">
                <a:solidFill>
                  <a:srgbClr val="C00000"/>
                </a:solidFill>
              </a:rPr>
              <a:t>KUNNA</a:t>
            </a:r>
          </a:p>
        </p:txBody>
      </p:sp>
      <p:sp>
        <p:nvSpPr>
          <p:cNvPr id="9" name="Line 13">
            <a:extLst>
              <a:ext uri="{FF2B5EF4-FFF2-40B4-BE49-F238E27FC236}">
                <a16:creationId xmlns:a16="http://schemas.microsoft.com/office/drawing/2014/main" id="{395D4C64-3D17-E370-767D-42D406F98EF3}"/>
              </a:ext>
            </a:extLst>
          </p:cNvPr>
          <p:cNvSpPr>
            <a:spLocks noChangeShapeType="1"/>
          </p:cNvSpPr>
          <p:nvPr/>
        </p:nvSpPr>
        <p:spPr bwMode="auto">
          <a:xfrm>
            <a:off x="6516551" y="4015918"/>
            <a:ext cx="71438" cy="28733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0" name="Line 14">
            <a:extLst>
              <a:ext uri="{FF2B5EF4-FFF2-40B4-BE49-F238E27FC236}">
                <a16:creationId xmlns:a16="http://schemas.microsoft.com/office/drawing/2014/main" id="{3E402F1D-2CA6-16C6-E7D6-DE89D8F62095}"/>
              </a:ext>
            </a:extLst>
          </p:cNvPr>
          <p:cNvSpPr>
            <a:spLocks noChangeShapeType="1"/>
          </p:cNvSpPr>
          <p:nvPr/>
        </p:nvSpPr>
        <p:spPr bwMode="auto">
          <a:xfrm flipV="1">
            <a:off x="6587989" y="4087356"/>
            <a:ext cx="215900" cy="2159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1" name="Oval 9">
            <a:extLst>
              <a:ext uri="{FF2B5EF4-FFF2-40B4-BE49-F238E27FC236}">
                <a16:creationId xmlns:a16="http://schemas.microsoft.com/office/drawing/2014/main" id="{E24B137C-200B-167C-92B6-C7E3F041465F}"/>
              </a:ext>
            </a:extLst>
          </p:cNvPr>
          <p:cNvSpPr>
            <a:spLocks noChangeArrowheads="1"/>
          </p:cNvSpPr>
          <p:nvPr/>
        </p:nvSpPr>
        <p:spPr bwMode="auto">
          <a:xfrm>
            <a:off x="6516551" y="4231818"/>
            <a:ext cx="144463" cy="144463"/>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12" name="Line 15">
            <a:extLst>
              <a:ext uri="{FF2B5EF4-FFF2-40B4-BE49-F238E27FC236}">
                <a16:creationId xmlns:a16="http://schemas.microsoft.com/office/drawing/2014/main" id="{952C36C0-8DEC-BFFF-1C3D-72F4AB59853C}"/>
              </a:ext>
            </a:extLst>
          </p:cNvPr>
          <p:cNvSpPr>
            <a:spLocks noChangeShapeType="1"/>
          </p:cNvSpPr>
          <p:nvPr/>
        </p:nvSpPr>
        <p:spPr bwMode="auto">
          <a:xfrm flipH="1">
            <a:off x="3492364" y="4303256"/>
            <a:ext cx="71437"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3" name="Line 16">
            <a:extLst>
              <a:ext uri="{FF2B5EF4-FFF2-40B4-BE49-F238E27FC236}">
                <a16:creationId xmlns:a16="http://schemas.microsoft.com/office/drawing/2014/main" id="{C4929E0A-984C-B819-C54D-32E7C798A2FF}"/>
              </a:ext>
            </a:extLst>
          </p:cNvPr>
          <p:cNvSpPr>
            <a:spLocks noChangeShapeType="1"/>
          </p:cNvSpPr>
          <p:nvPr/>
        </p:nvSpPr>
        <p:spPr bwMode="auto">
          <a:xfrm>
            <a:off x="3563801" y="4303256"/>
            <a:ext cx="215900" cy="14446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4" name="Oval 10">
            <a:extLst>
              <a:ext uri="{FF2B5EF4-FFF2-40B4-BE49-F238E27FC236}">
                <a16:creationId xmlns:a16="http://schemas.microsoft.com/office/drawing/2014/main" id="{DE13B32F-7378-883F-C056-3AC0D8A5925D}"/>
              </a:ext>
            </a:extLst>
          </p:cNvPr>
          <p:cNvSpPr>
            <a:spLocks noChangeArrowheads="1"/>
          </p:cNvSpPr>
          <p:nvPr/>
        </p:nvSpPr>
        <p:spPr bwMode="auto">
          <a:xfrm>
            <a:off x="3492364" y="4231818"/>
            <a:ext cx="144462" cy="144463"/>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15" name="Line 19">
            <a:extLst>
              <a:ext uri="{FF2B5EF4-FFF2-40B4-BE49-F238E27FC236}">
                <a16:creationId xmlns:a16="http://schemas.microsoft.com/office/drawing/2014/main" id="{0DAF5E11-DE74-7DF9-E34D-DB20D7F67E57}"/>
              </a:ext>
            </a:extLst>
          </p:cNvPr>
          <p:cNvSpPr>
            <a:spLocks noChangeShapeType="1"/>
          </p:cNvSpPr>
          <p:nvPr/>
        </p:nvSpPr>
        <p:spPr bwMode="auto">
          <a:xfrm flipH="1" flipV="1">
            <a:off x="4860789" y="2142668"/>
            <a:ext cx="215900" cy="144463"/>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6" name="Line 20">
            <a:extLst>
              <a:ext uri="{FF2B5EF4-FFF2-40B4-BE49-F238E27FC236}">
                <a16:creationId xmlns:a16="http://schemas.microsoft.com/office/drawing/2014/main" id="{552357EF-3AC3-A2FA-1C71-7E0415258AC6}"/>
              </a:ext>
            </a:extLst>
          </p:cNvPr>
          <p:cNvSpPr>
            <a:spLocks noChangeShapeType="1"/>
          </p:cNvSpPr>
          <p:nvPr/>
        </p:nvSpPr>
        <p:spPr bwMode="auto">
          <a:xfrm flipH="1">
            <a:off x="4860789" y="2287131"/>
            <a:ext cx="215900" cy="144462"/>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7" name="Oval 8">
            <a:extLst>
              <a:ext uri="{FF2B5EF4-FFF2-40B4-BE49-F238E27FC236}">
                <a16:creationId xmlns:a16="http://schemas.microsoft.com/office/drawing/2014/main" id="{CFD1CEE9-B755-DBA3-D5C1-9FDFA7B21ED2}"/>
              </a:ext>
            </a:extLst>
          </p:cNvPr>
          <p:cNvSpPr>
            <a:spLocks noChangeArrowheads="1"/>
          </p:cNvSpPr>
          <p:nvPr/>
        </p:nvSpPr>
        <p:spPr bwMode="auto">
          <a:xfrm>
            <a:off x="5003664" y="2215693"/>
            <a:ext cx="144462" cy="144463"/>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18" name="Freeform 23">
            <a:extLst>
              <a:ext uri="{FF2B5EF4-FFF2-40B4-BE49-F238E27FC236}">
                <a16:creationId xmlns:a16="http://schemas.microsoft.com/office/drawing/2014/main" id="{5CB8CA86-9752-7F53-F656-C7E5ED56E6B3}"/>
              </a:ext>
            </a:extLst>
          </p:cNvPr>
          <p:cNvSpPr>
            <a:spLocks/>
          </p:cNvSpPr>
          <p:nvPr/>
        </p:nvSpPr>
        <p:spPr bwMode="auto">
          <a:xfrm>
            <a:off x="4140064" y="1999793"/>
            <a:ext cx="863600" cy="287338"/>
          </a:xfrm>
          <a:custGeom>
            <a:avLst/>
            <a:gdLst>
              <a:gd name="T0" fmla="*/ 0 w 544"/>
              <a:gd name="T1" fmla="*/ 0 h 181"/>
              <a:gd name="T2" fmla="*/ 2147483646 w 544"/>
              <a:gd name="T3" fmla="*/ 2147483646 h 181"/>
              <a:gd name="T4" fmla="*/ 2147483646 w 544"/>
              <a:gd name="T5" fmla="*/ 2147483646 h 181"/>
              <a:gd name="T6" fmla="*/ 0 60000 65536"/>
              <a:gd name="T7" fmla="*/ 0 60000 65536"/>
              <a:gd name="T8" fmla="*/ 0 60000 65536"/>
            </a:gdLst>
            <a:ahLst/>
            <a:cxnLst>
              <a:cxn ang="T6">
                <a:pos x="T0" y="T1"/>
              </a:cxn>
              <a:cxn ang="T7">
                <a:pos x="T2" y="T3"/>
              </a:cxn>
              <a:cxn ang="T8">
                <a:pos x="T4" y="T5"/>
              </a:cxn>
            </a:cxnLst>
            <a:rect l="0" t="0" r="r" b="b"/>
            <a:pathLst>
              <a:path w="544" h="181">
                <a:moveTo>
                  <a:pt x="0" y="0"/>
                </a:moveTo>
                <a:cubicBezTo>
                  <a:pt x="90" y="53"/>
                  <a:pt x="181" y="106"/>
                  <a:pt x="272" y="136"/>
                </a:cubicBezTo>
                <a:cubicBezTo>
                  <a:pt x="363" y="166"/>
                  <a:pt x="453" y="173"/>
                  <a:pt x="544" y="181"/>
                </a:cubicBezTo>
              </a:path>
            </a:pathLst>
          </a:custGeom>
          <a:noFill/>
          <a:ln w="38100" cap="flat" cmpd="sng">
            <a:solidFill>
              <a:srgbClr val="FF9900"/>
            </a:solidFill>
            <a:prstDash val="solid"/>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9" name="Text Box 24">
            <a:extLst>
              <a:ext uri="{FF2B5EF4-FFF2-40B4-BE49-F238E27FC236}">
                <a16:creationId xmlns:a16="http://schemas.microsoft.com/office/drawing/2014/main" id="{71102DDA-B44C-9D38-E3A2-1854EDE4CF6C}"/>
              </a:ext>
            </a:extLst>
          </p:cNvPr>
          <p:cNvSpPr txBox="1">
            <a:spLocks noChangeArrowheads="1"/>
          </p:cNvSpPr>
          <p:nvPr/>
        </p:nvSpPr>
        <p:spPr bwMode="auto">
          <a:xfrm>
            <a:off x="3525701" y="1734681"/>
            <a:ext cx="614363" cy="336550"/>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a:t>Start</a:t>
            </a:r>
          </a:p>
        </p:txBody>
      </p:sp>
      <p:sp>
        <p:nvSpPr>
          <p:cNvPr id="20" name="Text Box 25">
            <a:extLst>
              <a:ext uri="{FF2B5EF4-FFF2-40B4-BE49-F238E27FC236}">
                <a16:creationId xmlns:a16="http://schemas.microsoft.com/office/drawing/2014/main" id="{BDD0247C-67BC-287B-DAEF-D1FBE4AD8834}"/>
              </a:ext>
            </a:extLst>
          </p:cNvPr>
          <p:cNvSpPr txBox="1">
            <a:spLocks noChangeArrowheads="1"/>
          </p:cNvSpPr>
          <p:nvPr/>
        </p:nvSpPr>
        <p:spPr bwMode="auto">
          <a:xfrm>
            <a:off x="5737089" y="1607681"/>
            <a:ext cx="2447925" cy="830997"/>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dirty="0"/>
              <a:t>Nyttan värderad i ljuset av företagens uppgifter, strategier och mål</a:t>
            </a:r>
          </a:p>
        </p:txBody>
      </p:sp>
      <p:sp>
        <p:nvSpPr>
          <p:cNvPr id="21" name="Text Box 26">
            <a:extLst>
              <a:ext uri="{FF2B5EF4-FFF2-40B4-BE49-F238E27FC236}">
                <a16:creationId xmlns:a16="http://schemas.microsoft.com/office/drawing/2014/main" id="{AA17BE7B-774D-7981-EBD8-87954EEA850A}"/>
              </a:ext>
            </a:extLst>
          </p:cNvPr>
          <p:cNvSpPr txBox="1">
            <a:spLocks noChangeArrowheads="1"/>
          </p:cNvSpPr>
          <p:nvPr/>
        </p:nvSpPr>
        <p:spPr bwMode="auto">
          <a:xfrm>
            <a:off x="6780076" y="4581128"/>
            <a:ext cx="2695575" cy="1077218"/>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dirty="0"/>
              <a:t>Möjligheterna i ljuset av författningar, tillstånd, acceptans och ägarnas direktiv</a:t>
            </a:r>
          </a:p>
        </p:txBody>
      </p:sp>
      <p:sp>
        <p:nvSpPr>
          <p:cNvPr id="22" name="Text Box 27">
            <a:extLst>
              <a:ext uri="{FF2B5EF4-FFF2-40B4-BE49-F238E27FC236}">
                <a16:creationId xmlns:a16="http://schemas.microsoft.com/office/drawing/2014/main" id="{4A3AC100-13E0-5D41-2177-7894A05FDD71}"/>
              </a:ext>
            </a:extLst>
          </p:cNvPr>
          <p:cNvSpPr txBox="1">
            <a:spLocks noChangeArrowheads="1"/>
          </p:cNvSpPr>
          <p:nvPr/>
        </p:nvSpPr>
        <p:spPr bwMode="auto">
          <a:xfrm>
            <a:off x="459140" y="3670445"/>
            <a:ext cx="2325687" cy="1569660"/>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dirty="0"/>
              <a:t>Möjligheterna i ljuset av resurser, kompetens, infrastrukturer – kunderna, ägarna, leverantörer, myndigheter</a:t>
            </a:r>
          </a:p>
        </p:txBody>
      </p:sp>
      <p:sp>
        <p:nvSpPr>
          <p:cNvPr id="23" name="Oval 29">
            <a:extLst>
              <a:ext uri="{FF2B5EF4-FFF2-40B4-BE49-F238E27FC236}">
                <a16:creationId xmlns:a16="http://schemas.microsoft.com/office/drawing/2014/main" id="{BF1385CC-1A57-5725-5E94-67720C42334C}"/>
              </a:ext>
            </a:extLst>
          </p:cNvPr>
          <p:cNvSpPr>
            <a:spLocks noChangeArrowheads="1"/>
          </p:cNvSpPr>
          <p:nvPr/>
        </p:nvSpPr>
        <p:spPr bwMode="auto">
          <a:xfrm>
            <a:off x="3994014" y="2812593"/>
            <a:ext cx="2162175" cy="2162175"/>
          </a:xfrm>
          <a:prstGeom prst="ellipse">
            <a:avLst/>
          </a:prstGeom>
          <a:noFill/>
          <a:ln w="38100">
            <a:solidFill>
              <a:srgbClr val="FFCCCC"/>
            </a:solidFill>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24" name="Freeform 31">
            <a:extLst>
              <a:ext uri="{FF2B5EF4-FFF2-40B4-BE49-F238E27FC236}">
                <a16:creationId xmlns:a16="http://schemas.microsoft.com/office/drawing/2014/main" id="{B5C6BA62-B12C-B1AD-D3AF-F73BDFD5371A}"/>
              </a:ext>
            </a:extLst>
          </p:cNvPr>
          <p:cNvSpPr>
            <a:spLocks/>
          </p:cNvSpPr>
          <p:nvPr/>
        </p:nvSpPr>
        <p:spPr bwMode="auto">
          <a:xfrm>
            <a:off x="4422639" y="2291893"/>
            <a:ext cx="568325" cy="160338"/>
          </a:xfrm>
          <a:custGeom>
            <a:avLst/>
            <a:gdLst>
              <a:gd name="T0" fmla="*/ 2147483646 w 358"/>
              <a:gd name="T1" fmla="*/ 2147483646 h 101"/>
              <a:gd name="T2" fmla="*/ 2147483646 w 358"/>
              <a:gd name="T3" fmla="*/ 0 h 101"/>
              <a:gd name="T4" fmla="*/ 2147483646 w 358"/>
              <a:gd name="T5" fmla="*/ 2147483646 h 101"/>
              <a:gd name="T6" fmla="*/ 2147483646 w 358"/>
              <a:gd name="T7" fmla="*/ 2147483646 h 101"/>
              <a:gd name="T8" fmla="*/ 0 w 358"/>
              <a:gd name="T9" fmla="*/ 2147483646 h 101"/>
              <a:gd name="T10" fmla="*/ 0 w 358"/>
              <a:gd name="T11" fmla="*/ 2147483646 h 101"/>
              <a:gd name="T12" fmla="*/ 2147483646 w 358"/>
              <a:gd name="T13" fmla="*/ 2147483646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8" h="101">
                <a:moveTo>
                  <a:pt x="152" y="2"/>
                </a:moveTo>
                <a:lnTo>
                  <a:pt x="264" y="0"/>
                </a:lnTo>
                <a:lnTo>
                  <a:pt x="358" y="11"/>
                </a:lnTo>
                <a:lnTo>
                  <a:pt x="200" y="50"/>
                </a:lnTo>
                <a:lnTo>
                  <a:pt x="0" y="101"/>
                </a:lnTo>
                <a:lnTo>
                  <a:pt x="0" y="42"/>
                </a:lnTo>
                <a:lnTo>
                  <a:pt x="152" y="2"/>
                </a:lnTo>
                <a:close/>
              </a:path>
            </a:pathLst>
          </a:custGeom>
          <a:solidFill>
            <a:schemeClr val="bg1"/>
          </a:solid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5" name="Freeform 32">
            <a:extLst>
              <a:ext uri="{FF2B5EF4-FFF2-40B4-BE49-F238E27FC236}">
                <a16:creationId xmlns:a16="http://schemas.microsoft.com/office/drawing/2014/main" id="{8208A4EA-8586-9C2C-866D-AC028814C3C0}"/>
              </a:ext>
            </a:extLst>
          </p:cNvPr>
          <p:cNvSpPr>
            <a:spLocks/>
          </p:cNvSpPr>
          <p:nvPr/>
        </p:nvSpPr>
        <p:spPr bwMode="auto">
          <a:xfrm>
            <a:off x="4413114" y="2420481"/>
            <a:ext cx="847725" cy="117475"/>
          </a:xfrm>
          <a:custGeom>
            <a:avLst/>
            <a:gdLst>
              <a:gd name="T0" fmla="*/ 0 w 534"/>
              <a:gd name="T1" fmla="*/ 2147483646 h 74"/>
              <a:gd name="T2" fmla="*/ 2147483646 w 534"/>
              <a:gd name="T3" fmla="*/ 0 h 74"/>
              <a:gd name="T4" fmla="*/ 2147483646 w 534"/>
              <a:gd name="T5" fmla="*/ 2147483646 h 74"/>
              <a:gd name="T6" fmla="*/ 2147483646 w 534"/>
              <a:gd name="T7" fmla="*/ 2147483646 h 74"/>
              <a:gd name="T8" fmla="*/ 2147483646 w 534"/>
              <a:gd name="T9" fmla="*/ 2147483646 h 74"/>
              <a:gd name="T10" fmla="*/ 2147483646 w 534"/>
              <a:gd name="T11" fmla="*/ 2147483646 h 74"/>
              <a:gd name="T12" fmla="*/ 2147483646 w 534"/>
              <a:gd name="T13" fmla="*/ 2147483646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74">
                <a:moveTo>
                  <a:pt x="0" y="6"/>
                </a:moveTo>
                <a:cubicBezTo>
                  <a:pt x="9" y="5"/>
                  <a:pt x="35" y="0"/>
                  <a:pt x="54" y="0"/>
                </a:cubicBezTo>
                <a:cubicBezTo>
                  <a:pt x="73" y="0"/>
                  <a:pt x="94" y="4"/>
                  <a:pt x="114" y="8"/>
                </a:cubicBezTo>
                <a:cubicBezTo>
                  <a:pt x="134" y="12"/>
                  <a:pt x="152" y="19"/>
                  <a:pt x="175" y="24"/>
                </a:cubicBezTo>
                <a:cubicBezTo>
                  <a:pt x="198" y="29"/>
                  <a:pt x="218" y="32"/>
                  <a:pt x="252" y="38"/>
                </a:cubicBezTo>
                <a:cubicBezTo>
                  <a:pt x="286" y="44"/>
                  <a:pt x="334" y="53"/>
                  <a:pt x="381" y="59"/>
                </a:cubicBezTo>
                <a:cubicBezTo>
                  <a:pt x="428" y="65"/>
                  <a:pt x="502" y="71"/>
                  <a:pt x="534" y="74"/>
                </a:cubicBezTo>
              </a:path>
            </a:pathLst>
          </a:custGeom>
          <a:noFill/>
          <a:ln w="38100" cap="flat" cmpd="sng">
            <a:solidFill>
              <a:srgbClr val="FF9900"/>
            </a:solidFill>
            <a:prstDash val="solid"/>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6" name="Freeform 33">
            <a:extLst>
              <a:ext uri="{FF2B5EF4-FFF2-40B4-BE49-F238E27FC236}">
                <a16:creationId xmlns:a16="http://schemas.microsoft.com/office/drawing/2014/main" id="{106807C7-4D3D-05A3-305D-95EBEB591B28}"/>
              </a:ext>
            </a:extLst>
          </p:cNvPr>
          <p:cNvSpPr>
            <a:spLocks/>
          </p:cNvSpPr>
          <p:nvPr/>
        </p:nvSpPr>
        <p:spPr bwMode="auto">
          <a:xfrm>
            <a:off x="4394064" y="2693531"/>
            <a:ext cx="847725" cy="131762"/>
          </a:xfrm>
          <a:custGeom>
            <a:avLst/>
            <a:gdLst>
              <a:gd name="T0" fmla="*/ 0 w 534"/>
              <a:gd name="T1" fmla="*/ 2147483646 h 83"/>
              <a:gd name="T2" fmla="*/ 2147483646 w 534"/>
              <a:gd name="T3" fmla="*/ 0 h 83"/>
              <a:gd name="T4" fmla="*/ 2147483646 w 534"/>
              <a:gd name="T5" fmla="*/ 2147483646 h 83"/>
              <a:gd name="T6" fmla="*/ 2147483646 w 534"/>
              <a:gd name="T7" fmla="*/ 2147483646 h 83"/>
              <a:gd name="T8" fmla="*/ 2147483646 w 534"/>
              <a:gd name="T9" fmla="*/ 2147483646 h 83"/>
              <a:gd name="T10" fmla="*/ 2147483646 w 534"/>
              <a:gd name="T11" fmla="*/ 2147483646 h 83"/>
              <a:gd name="T12" fmla="*/ 2147483646 w 534"/>
              <a:gd name="T13" fmla="*/ 2147483646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83">
                <a:moveTo>
                  <a:pt x="0" y="6"/>
                </a:moveTo>
                <a:cubicBezTo>
                  <a:pt x="9" y="5"/>
                  <a:pt x="35" y="0"/>
                  <a:pt x="54" y="0"/>
                </a:cubicBezTo>
                <a:cubicBezTo>
                  <a:pt x="73" y="0"/>
                  <a:pt x="94" y="4"/>
                  <a:pt x="114" y="8"/>
                </a:cubicBezTo>
                <a:cubicBezTo>
                  <a:pt x="134" y="12"/>
                  <a:pt x="152" y="19"/>
                  <a:pt x="175" y="24"/>
                </a:cubicBezTo>
                <a:cubicBezTo>
                  <a:pt x="198" y="29"/>
                  <a:pt x="218" y="32"/>
                  <a:pt x="252" y="38"/>
                </a:cubicBezTo>
                <a:cubicBezTo>
                  <a:pt x="286" y="44"/>
                  <a:pt x="334" y="52"/>
                  <a:pt x="381" y="59"/>
                </a:cubicBezTo>
                <a:cubicBezTo>
                  <a:pt x="428" y="66"/>
                  <a:pt x="502" y="78"/>
                  <a:pt x="534" y="83"/>
                </a:cubicBezTo>
              </a:path>
            </a:pathLst>
          </a:custGeom>
          <a:noFill/>
          <a:ln w="38100" cap="flat" cmpd="sng">
            <a:solidFill>
              <a:srgbClr val="FFCC66"/>
            </a:solidFill>
            <a:prstDash val="solid"/>
            <a:round/>
            <a:headEnd/>
            <a:tailEnd/>
          </a:ln>
          <a:effectLst/>
          <a:extLst>
            <a:ext uri="{909E8E84-426E-40DD-AFC4-6F175D3DCCD1}">
              <a14:hiddenFill xmlns:a14="http://schemas.microsoft.com/office/drawing/2010/main">
                <a:solidFill>
                  <a:srgbClr val="FFD39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7" name="Freeform 34">
            <a:extLst>
              <a:ext uri="{FF2B5EF4-FFF2-40B4-BE49-F238E27FC236}">
                <a16:creationId xmlns:a16="http://schemas.microsoft.com/office/drawing/2014/main" id="{D97803DD-908E-36CE-46EE-EDB2EFEB7FFD}"/>
              </a:ext>
            </a:extLst>
          </p:cNvPr>
          <p:cNvSpPr>
            <a:spLocks/>
          </p:cNvSpPr>
          <p:nvPr/>
        </p:nvSpPr>
        <p:spPr bwMode="auto">
          <a:xfrm>
            <a:off x="4370251" y="2515731"/>
            <a:ext cx="757238" cy="165100"/>
          </a:xfrm>
          <a:custGeom>
            <a:avLst/>
            <a:gdLst>
              <a:gd name="T0" fmla="*/ 2147483646 w 477"/>
              <a:gd name="T1" fmla="*/ 0 h 104"/>
              <a:gd name="T2" fmla="*/ 2147483646 w 477"/>
              <a:gd name="T3" fmla="*/ 0 h 104"/>
              <a:gd name="T4" fmla="*/ 2147483646 w 477"/>
              <a:gd name="T5" fmla="*/ 0 h 104"/>
              <a:gd name="T6" fmla="*/ 2147483646 w 477"/>
              <a:gd name="T7" fmla="*/ 2147483646 h 104"/>
              <a:gd name="T8" fmla="*/ 2147483646 w 477"/>
              <a:gd name="T9" fmla="*/ 2147483646 h 104"/>
              <a:gd name="T10" fmla="*/ 2147483646 w 477"/>
              <a:gd name="T11" fmla="*/ 2147483646 h 104"/>
              <a:gd name="T12" fmla="*/ 2147483646 w 477"/>
              <a:gd name="T13" fmla="*/ 2147483646 h 104"/>
              <a:gd name="T14" fmla="*/ 2147483646 w 477"/>
              <a:gd name="T15" fmla="*/ 2147483646 h 104"/>
              <a:gd name="T16" fmla="*/ 2147483646 w 477"/>
              <a:gd name="T17" fmla="*/ 2147483646 h 104"/>
              <a:gd name="T18" fmla="*/ 2147483646 w 477"/>
              <a:gd name="T19" fmla="*/ 2147483646 h 104"/>
              <a:gd name="T20" fmla="*/ 2147483646 w 477"/>
              <a:gd name="T21" fmla="*/ 2147483646 h 104"/>
              <a:gd name="T22" fmla="*/ 0 w 477"/>
              <a:gd name="T23" fmla="*/ 2147483646 h 104"/>
              <a:gd name="T24" fmla="*/ 2147483646 w 477"/>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7" h="104">
                <a:moveTo>
                  <a:pt x="222" y="0"/>
                </a:moveTo>
                <a:lnTo>
                  <a:pt x="294" y="0"/>
                </a:lnTo>
                <a:lnTo>
                  <a:pt x="334" y="0"/>
                </a:lnTo>
                <a:lnTo>
                  <a:pt x="399" y="12"/>
                </a:lnTo>
                <a:lnTo>
                  <a:pt x="474" y="21"/>
                </a:lnTo>
                <a:lnTo>
                  <a:pt x="477" y="38"/>
                </a:lnTo>
                <a:lnTo>
                  <a:pt x="328" y="59"/>
                </a:lnTo>
                <a:lnTo>
                  <a:pt x="100" y="98"/>
                </a:lnTo>
                <a:lnTo>
                  <a:pt x="76" y="98"/>
                </a:lnTo>
                <a:lnTo>
                  <a:pt x="51" y="98"/>
                </a:lnTo>
                <a:lnTo>
                  <a:pt x="25" y="101"/>
                </a:lnTo>
                <a:lnTo>
                  <a:pt x="0" y="104"/>
                </a:lnTo>
                <a:lnTo>
                  <a:pt x="222" y="0"/>
                </a:lnTo>
                <a:close/>
              </a:path>
            </a:pathLst>
          </a:custGeom>
          <a:solidFill>
            <a:schemeClr val="bg1"/>
          </a:solid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8" name="Freeform 35">
            <a:extLst>
              <a:ext uri="{FF2B5EF4-FFF2-40B4-BE49-F238E27FC236}">
                <a16:creationId xmlns:a16="http://schemas.microsoft.com/office/drawing/2014/main" id="{6C02B5E7-4D71-EBCC-7FCA-36BE6AB0E123}"/>
              </a:ext>
            </a:extLst>
          </p:cNvPr>
          <p:cNvSpPr>
            <a:spLocks/>
          </p:cNvSpPr>
          <p:nvPr/>
        </p:nvSpPr>
        <p:spPr bwMode="auto">
          <a:xfrm>
            <a:off x="4408351" y="2799893"/>
            <a:ext cx="758825" cy="280988"/>
          </a:xfrm>
          <a:custGeom>
            <a:avLst/>
            <a:gdLst>
              <a:gd name="T0" fmla="*/ 2147483646 w 478"/>
              <a:gd name="T1" fmla="*/ 0 h 177"/>
              <a:gd name="T2" fmla="*/ 2147483646 w 478"/>
              <a:gd name="T3" fmla="*/ 2147483646 h 177"/>
              <a:gd name="T4" fmla="*/ 2147483646 w 478"/>
              <a:gd name="T5" fmla="*/ 2147483646 h 177"/>
              <a:gd name="T6" fmla="*/ 2147483646 w 478"/>
              <a:gd name="T7" fmla="*/ 2147483646 h 177"/>
              <a:gd name="T8" fmla="*/ 2147483646 w 478"/>
              <a:gd name="T9" fmla="*/ 2147483646 h 177"/>
              <a:gd name="T10" fmla="*/ 2147483646 w 478"/>
              <a:gd name="T11" fmla="*/ 2147483646 h 177"/>
              <a:gd name="T12" fmla="*/ 0 w 478"/>
              <a:gd name="T13" fmla="*/ 2147483646 h 177"/>
              <a:gd name="T14" fmla="*/ 2147483646 w 478"/>
              <a:gd name="T15" fmla="*/ 2147483646 h 177"/>
              <a:gd name="T16" fmla="*/ 2147483646 w 478"/>
              <a:gd name="T17" fmla="*/ 0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8" h="177">
                <a:moveTo>
                  <a:pt x="292" y="0"/>
                </a:moveTo>
                <a:lnTo>
                  <a:pt x="345" y="1"/>
                </a:lnTo>
                <a:lnTo>
                  <a:pt x="402" y="6"/>
                </a:lnTo>
                <a:lnTo>
                  <a:pt x="477" y="22"/>
                </a:lnTo>
                <a:lnTo>
                  <a:pt x="478" y="33"/>
                </a:lnTo>
                <a:lnTo>
                  <a:pt x="58" y="177"/>
                </a:lnTo>
                <a:lnTo>
                  <a:pt x="0" y="109"/>
                </a:lnTo>
                <a:lnTo>
                  <a:pt x="165" y="18"/>
                </a:lnTo>
                <a:lnTo>
                  <a:pt x="292" y="0"/>
                </a:lnTo>
                <a:close/>
              </a:path>
            </a:pathLst>
          </a:custGeom>
          <a:solidFill>
            <a:schemeClr val="bg1"/>
          </a:solid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9" name="Oval 36">
            <a:extLst>
              <a:ext uri="{FF2B5EF4-FFF2-40B4-BE49-F238E27FC236}">
                <a16:creationId xmlns:a16="http://schemas.microsoft.com/office/drawing/2014/main" id="{E338791E-AA88-D8B5-FEFE-9704ED9BABB4}"/>
              </a:ext>
            </a:extLst>
          </p:cNvPr>
          <p:cNvSpPr>
            <a:spLocks noChangeArrowheads="1"/>
          </p:cNvSpPr>
          <p:nvPr/>
        </p:nvSpPr>
        <p:spPr bwMode="auto">
          <a:xfrm>
            <a:off x="6321289" y="4208006"/>
            <a:ext cx="144462" cy="144462"/>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0" name="Oval 37">
            <a:extLst>
              <a:ext uri="{FF2B5EF4-FFF2-40B4-BE49-F238E27FC236}">
                <a16:creationId xmlns:a16="http://schemas.microsoft.com/office/drawing/2014/main" id="{953AD0DC-B11C-AE48-EDE9-F841C818CA9A}"/>
              </a:ext>
            </a:extLst>
          </p:cNvPr>
          <p:cNvSpPr>
            <a:spLocks noChangeArrowheads="1"/>
          </p:cNvSpPr>
          <p:nvPr/>
        </p:nvSpPr>
        <p:spPr bwMode="auto">
          <a:xfrm>
            <a:off x="6037126" y="4168318"/>
            <a:ext cx="144463" cy="144463"/>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1" name="Oval 38">
            <a:extLst>
              <a:ext uri="{FF2B5EF4-FFF2-40B4-BE49-F238E27FC236}">
                <a16:creationId xmlns:a16="http://schemas.microsoft.com/office/drawing/2014/main" id="{FB20B046-893A-A937-3710-C050323C48A9}"/>
              </a:ext>
            </a:extLst>
          </p:cNvPr>
          <p:cNvSpPr>
            <a:spLocks noChangeArrowheads="1"/>
          </p:cNvSpPr>
          <p:nvPr/>
        </p:nvSpPr>
        <p:spPr bwMode="auto">
          <a:xfrm>
            <a:off x="4997314" y="2442706"/>
            <a:ext cx="144462" cy="144462"/>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2" name="Oval 39">
            <a:extLst>
              <a:ext uri="{FF2B5EF4-FFF2-40B4-BE49-F238E27FC236}">
                <a16:creationId xmlns:a16="http://schemas.microsoft.com/office/drawing/2014/main" id="{6FFEDFEA-4D0E-A0FD-FFF9-B33F63BE6878}"/>
              </a:ext>
            </a:extLst>
          </p:cNvPr>
          <p:cNvSpPr>
            <a:spLocks noChangeArrowheads="1"/>
          </p:cNvSpPr>
          <p:nvPr/>
        </p:nvSpPr>
        <p:spPr bwMode="auto">
          <a:xfrm>
            <a:off x="4990964" y="2725281"/>
            <a:ext cx="144462" cy="144462"/>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3" name="Oval 40">
            <a:extLst>
              <a:ext uri="{FF2B5EF4-FFF2-40B4-BE49-F238E27FC236}">
                <a16:creationId xmlns:a16="http://schemas.microsoft.com/office/drawing/2014/main" id="{6BD9A283-21B1-AB01-D0E0-1113FD315F9E}"/>
              </a:ext>
            </a:extLst>
          </p:cNvPr>
          <p:cNvSpPr>
            <a:spLocks noChangeArrowheads="1"/>
          </p:cNvSpPr>
          <p:nvPr/>
        </p:nvSpPr>
        <p:spPr bwMode="auto">
          <a:xfrm>
            <a:off x="3697151" y="4176256"/>
            <a:ext cx="144463" cy="144462"/>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4" name="Oval 41">
            <a:extLst>
              <a:ext uri="{FF2B5EF4-FFF2-40B4-BE49-F238E27FC236}">
                <a16:creationId xmlns:a16="http://schemas.microsoft.com/office/drawing/2014/main" id="{1C210EAB-C216-2366-2917-E970C8895947}"/>
              </a:ext>
            </a:extLst>
          </p:cNvPr>
          <p:cNvSpPr>
            <a:spLocks noChangeArrowheads="1"/>
          </p:cNvSpPr>
          <p:nvPr/>
        </p:nvSpPr>
        <p:spPr bwMode="auto">
          <a:xfrm>
            <a:off x="3957501" y="4103231"/>
            <a:ext cx="144463" cy="144462"/>
          </a:xfrm>
          <a:prstGeom prst="ellipse">
            <a:avLst/>
          </a:prstGeom>
          <a:solidFill>
            <a:srgbClr val="FF33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endParaRPr lang="en-US" altLang="sv-SE"/>
          </a:p>
        </p:txBody>
      </p:sp>
      <p:sp>
        <p:nvSpPr>
          <p:cNvPr id="35" name="Line 42">
            <a:extLst>
              <a:ext uri="{FF2B5EF4-FFF2-40B4-BE49-F238E27FC236}">
                <a16:creationId xmlns:a16="http://schemas.microsoft.com/office/drawing/2014/main" id="{1831FF75-4E3F-CA50-3DD7-DCACA382CC75}"/>
              </a:ext>
            </a:extLst>
          </p:cNvPr>
          <p:cNvSpPr>
            <a:spLocks noChangeShapeType="1"/>
          </p:cNvSpPr>
          <p:nvPr/>
        </p:nvSpPr>
        <p:spPr bwMode="auto">
          <a:xfrm flipH="1">
            <a:off x="4405176" y="3012618"/>
            <a:ext cx="30163" cy="182563"/>
          </a:xfrm>
          <a:prstGeom prst="line">
            <a:avLst/>
          </a:prstGeom>
          <a:noFill/>
          <a:ln w="38100">
            <a:solidFill>
              <a:srgbClr val="FF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6" name="Line 43">
            <a:extLst>
              <a:ext uri="{FF2B5EF4-FFF2-40B4-BE49-F238E27FC236}">
                <a16:creationId xmlns:a16="http://schemas.microsoft.com/office/drawing/2014/main" id="{E5C6DAB5-DF1A-A818-1A01-2EB2D956DA9C}"/>
              </a:ext>
            </a:extLst>
          </p:cNvPr>
          <p:cNvSpPr>
            <a:spLocks noChangeShapeType="1"/>
          </p:cNvSpPr>
          <p:nvPr/>
        </p:nvSpPr>
        <p:spPr bwMode="auto">
          <a:xfrm flipH="1">
            <a:off x="4268651" y="3020556"/>
            <a:ext cx="173038" cy="14287"/>
          </a:xfrm>
          <a:prstGeom prst="line">
            <a:avLst/>
          </a:prstGeom>
          <a:noFill/>
          <a:ln w="38100">
            <a:solidFill>
              <a:srgbClr val="FF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37" name="Text Box 44">
            <a:extLst>
              <a:ext uri="{FF2B5EF4-FFF2-40B4-BE49-F238E27FC236}">
                <a16:creationId xmlns:a16="http://schemas.microsoft.com/office/drawing/2014/main" id="{A3F7C3B4-AD45-F9E1-BC1B-DA24F35BBB1C}"/>
              </a:ext>
            </a:extLst>
          </p:cNvPr>
          <p:cNvSpPr txBox="1">
            <a:spLocks noChangeArrowheads="1"/>
          </p:cNvSpPr>
          <p:nvPr/>
        </p:nvSpPr>
        <p:spPr bwMode="auto">
          <a:xfrm>
            <a:off x="4349614" y="3627420"/>
            <a:ext cx="1620838" cy="584775"/>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i="1" dirty="0"/>
              <a:t>Flerårig iterativ beslutsprocess</a:t>
            </a:r>
          </a:p>
        </p:txBody>
      </p:sp>
      <p:sp>
        <p:nvSpPr>
          <p:cNvPr id="38" name="AutoShape 11">
            <a:extLst>
              <a:ext uri="{FF2B5EF4-FFF2-40B4-BE49-F238E27FC236}">
                <a16:creationId xmlns:a16="http://schemas.microsoft.com/office/drawing/2014/main" id="{8C1BAFDF-AAD0-4017-A35F-5AC772AE3914}"/>
              </a:ext>
            </a:extLst>
          </p:cNvPr>
          <p:cNvSpPr>
            <a:spLocks noChangeArrowheads="1"/>
          </p:cNvSpPr>
          <p:nvPr/>
        </p:nvSpPr>
        <p:spPr bwMode="auto">
          <a:xfrm>
            <a:off x="5732326" y="2882443"/>
            <a:ext cx="1008063" cy="614363"/>
          </a:xfrm>
          <a:prstGeom prst="flowChartPreparation">
            <a:avLst/>
          </a:prstGeom>
          <a:solidFill>
            <a:srgbClr val="FFD393"/>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r>
              <a:rPr lang="sv-SE" altLang="sv-SE" sz="1400"/>
              <a:t>BESLUT</a:t>
            </a:r>
          </a:p>
        </p:txBody>
      </p:sp>
      <p:sp>
        <p:nvSpPr>
          <p:cNvPr id="39" name="AutoShape 17">
            <a:extLst>
              <a:ext uri="{FF2B5EF4-FFF2-40B4-BE49-F238E27FC236}">
                <a16:creationId xmlns:a16="http://schemas.microsoft.com/office/drawing/2014/main" id="{0C60F8F9-FB2C-61F1-D81A-29279A953F9F}"/>
              </a:ext>
            </a:extLst>
          </p:cNvPr>
          <p:cNvSpPr>
            <a:spLocks noChangeArrowheads="1"/>
          </p:cNvSpPr>
          <p:nvPr/>
        </p:nvSpPr>
        <p:spPr bwMode="auto">
          <a:xfrm>
            <a:off x="4571864" y="4847768"/>
            <a:ext cx="1008062" cy="752475"/>
          </a:xfrm>
          <a:prstGeom prst="flowChartPreparation">
            <a:avLst/>
          </a:prstGeom>
          <a:solidFill>
            <a:srgbClr val="FFD393"/>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r>
              <a:rPr lang="sv-SE" altLang="sv-SE" sz="1400"/>
              <a:t>BESLUT</a:t>
            </a:r>
          </a:p>
        </p:txBody>
      </p:sp>
      <p:sp>
        <p:nvSpPr>
          <p:cNvPr id="40" name="AutoShape 18">
            <a:extLst>
              <a:ext uri="{FF2B5EF4-FFF2-40B4-BE49-F238E27FC236}">
                <a16:creationId xmlns:a16="http://schemas.microsoft.com/office/drawing/2014/main" id="{2C178CAD-E60E-248D-8489-D3E51F66D0EC}"/>
              </a:ext>
            </a:extLst>
          </p:cNvPr>
          <p:cNvSpPr>
            <a:spLocks noChangeArrowheads="1"/>
          </p:cNvSpPr>
          <p:nvPr/>
        </p:nvSpPr>
        <p:spPr bwMode="auto">
          <a:xfrm>
            <a:off x="3351076" y="2952293"/>
            <a:ext cx="1008063" cy="603250"/>
          </a:xfrm>
          <a:prstGeom prst="flowChartPreparation">
            <a:avLst/>
          </a:prstGeom>
          <a:solidFill>
            <a:srgbClr val="FFD393"/>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r>
              <a:rPr lang="sv-SE" altLang="sv-SE" sz="1400"/>
              <a:t>BESLUT</a:t>
            </a:r>
          </a:p>
        </p:txBody>
      </p:sp>
      <p:sp>
        <p:nvSpPr>
          <p:cNvPr id="41" name="Text Box 25">
            <a:extLst>
              <a:ext uri="{FF2B5EF4-FFF2-40B4-BE49-F238E27FC236}">
                <a16:creationId xmlns:a16="http://schemas.microsoft.com/office/drawing/2014/main" id="{6962B782-5287-D4CF-2CE2-4D7306DEEB7C}"/>
              </a:ext>
            </a:extLst>
          </p:cNvPr>
          <p:cNvSpPr txBox="1">
            <a:spLocks noChangeArrowheads="1"/>
          </p:cNvSpPr>
          <p:nvPr/>
        </p:nvSpPr>
        <p:spPr bwMode="auto">
          <a:xfrm>
            <a:off x="6998509" y="2742802"/>
            <a:ext cx="1797792" cy="584775"/>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i="1" dirty="0">
                <a:latin typeface="+mj-lt"/>
              </a:rPr>
              <a:t>Riskvärdering, beslutsförmåga</a:t>
            </a:r>
          </a:p>
        </p:txBody>
      </p:sp>
      <p:sp>
        <p:nvSpPr>
          <p:cNvPr id="42" name="Text Box 25">
            <a:extLst>
              <a:ext uri="{FF2B5EF4-FFF2-40B4-BE49-F238E27FC236}">
                <a16:creationId xmlns:a16="http://schemas.microsoft.com/office/drawing/2014/main" id="{8A788B66-4997-28F9-7B35-E68AE1A52997}"/>
              </a:ext>
            </a:extLst>
          </p:cNvPr>
          <p:cNvSpPr txBox="1">
            <a:spLocks noChangeArrowheads="1"/>
          </p:cNvSpPr>
          <p:nvPr/>
        </p:nvSpPr>
        <p:spPr bwMode="auto">
          <a:xfrm>
            <a:off x="4349614" y="5650558"/>
            <a:ext cx="1797792" cy="584775"/>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i="1" dirty="0">
                <a:latin typeface="+mj-lt"/>
              </a:rPr>
              <a:t>Riskvärdering, beslutsförmåga</a:t>
            </a:r>
          </a:p>
        </p:txBody>
      </p:sp>
      <p:sp>
        <p:nvSpPr>
          <p:cNvPr id="43" name="Text Box 25">
            <a:extLst>
              <a:ext uri="{FF2B5EF4-FFF2-40B4-BE49-F238E27FC236}">
                <a16:creationId xmlns:a16="http://schemas.microsoft.com/office/drawing/2014/main" id="{258AF52E-A81D-4294-44C9-B64254F0E4A8}"/>
              </a:ext>
            </a:extLst>
          </p:cNvPr>
          <p:cNvSpPr txBox="1">
            <a:spLocks noChangeArrowheads="1"/>
          </p:cNvSpPr>
          <p:nvPr/>
        </p:nvSpPr>
        <p:spPr bwMode="auto">
          <a:xfrm>
            <a:off x="1958523" y="2505124"/>
            <a:ext cx="1797792" cy="584775"/>
          </a:xfrm>
          <a:prstGeom prst="rect">
            <a:avLst/>
          </a:prstGeom>
          <a:noFill/>
          <a:ln>
            <a:noFill/>
          </a:ln>
          <a:effectLst/>
          <a:extLst>
            <a:ext uri="{909E8E84-426E-40DD-AFC4-6F175D3DCCD1}">
              <a14:hiddenFill xmlns:a14="http://schemas.microsoft.com/office/drawing/2010/main">
                <a:solidFill>
                  <a:srgbClr val="FFD393"/>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Char char="•"/>
              <a:defRPr sz="2000">
                <a:solidFill>
                  <a:schemeClr val="tx1"/>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Char char="•"/>
              <a:defRPr sz="20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sv-SE" altLang="sv-SE" sz="1600" i="1" dirty="0">
                <a:latin typeface="+mj-lt"/>
              </a:rPr>
              <a:t>Riskvärdering, beslutsförmåga</a:t>
            </a:r>
          </a:p>
        </p:txBody>
      </p:sp>
      <p:sp>
        <p:nvSpPr>
          <p:cNvPr id="3" name="Rektangel 2">
            <a:hlinkClick r:id="rId2" action="ppaction://hlinksldjump"/>
            <a:extLst>
              <a:ext uri="{FF2B5EF4-FFF2-40B4-BE49-F238E27FC236}">
                <a16:creationId xmlns:a16="http://schemas.microsoft.com/office/drawing/2014/main" id="{6AA21E42-C739-95B2-FAA7-F39CF91BD9DE}"/>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04275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1965E5E-973D-4E98-9E44-093CDB6E111C}"/>
              </a:ext>
            </a:extLst>
          </p:cNvPr>
          <p:cNvSpPr>
            <a:spLocks noGrp="1"/>
          </p:cNvSpPr>
          <p:nvPr>
            <p:ph type="title"/>
          </p:nvPr>
        </p:nvSpPr>
        <p:spPr/>
        <p:txBody>
          <a:bodyPr>
            <a:normAutofit/>
          </a:bodyPr>
          <a:lstStyle/>
          <a:p>
            <a:r>
              <a:rPr lang="sv-SE" sz="6000" dirty="0"/>
              <a:t>Förändringar sedan 1965</a:t>
            </a:r>
          </a:p>
        </p:txBody>
      </p:sp>
      <p:sp>
        <p:nvSpPr>
          <p:cNvPr id="13" name="textruta 12">
            <a:extLst>
              <a:ext uri="{FF2B5EF4-FFF2-40B4-BE49-F238E27FC236}">
                <a16:creationId xmlns:a16="http://schemas.microsoft.com/office/drawing/2014/main" id="{35267ED7-4CA3-45FF-BD75-88DE3DB38BFC}"/>
              </a:ext>
            </a:extLst>
          </p:cNvPr>
          <p:cNvSpPr txBox="1"/>
          <p:nvPr/>
        </p:nvSpPr>
        <p:spPr>
          <a:xfrm>
            <a:off x="8064501" y="5829300"/>
            <a:ext cx="1782234" cy="584775"/>
          </a:xfrm>
          <a:prstGeom prst="rect">
            <a:avLst/>
          </a:prstGeom>
          <a:noFill/>
        </p:spPr>
        <p:txBody>
          <a:bodyPr wrap="square" rtlCol="0">
            <a:spAutoFit/>
          </a:bodyPr>
          <a:lstStyle/>
          <a:p>
            <a:r>
              <a:rPr lang="sv-SE" sz="3200" dirty="0">
                <a:solidFill>
                  <a:schemeClr val="accent1">
                    <a:lumMod val="75000"/>
                  </a:schemeClr>
                </a:solidFill>
              </a:rPr>
              <a:t>580 TWh</a:t>
            </a:r>
          </a:p>
        </p:txBody>
      </p:sp>
      <p:sp>
        <p:nvSpPr>
          <p:cNvPr id="14" name="textruta 13">
            <a:extLst>
              <a:ext uri="{FF2B5EF4-FFF2-40B4-BE49-F238E27FC236}">
                <a16:creationId xmlns:a16="http://schemas.microsoft.com/office/drawing/2014/main" id="{B4C9ADE2-A239-4D9E-9FEF-62196955CA03}"/>
              </a:ext>
            </a:extLst>
          </p:cNvPr>
          <p:cNvSpPr txBox="1"/>
          <p:nvPr/>
        </p:nvSpPr>
        <p:spPr>
          <a:xfrm>
            <a:off x="2082801" y="5829300"/>
            <a:ext cx="1782234" cy="584775"/>
          </a:xfrm>
          <a:prstGeom prst="rect">
            <a:avLst/>
          </a:prstGeom>
          <a:noFill/>
        </p:spPr>
        <p:txBody>
          <a:bodyPr wrap="square" rtlCol="0">
            <a:spAutoFit/>
          </a:bodyPr>
          <a:lstStyle/>
          <a:p>
            <a:r>
              <a:rPr lang="sv-SE" sz="3200" dirty="0">
                <a:solidFill>
                  <a:schemeClr val="accent1">
                    <a:lumMod val="75000"/>
                  </a:schemeClr>
                </a:solidFill>
              </a:rPr>
              <a:t>514 TWh</a:t>
            </a:r>
          </a:p>
        </p:txBody>
      </p:sp>
      <p:sp>
        <p:nvSpPr>
          <p:cNvPr id="2" name="textruta 1">
            <a:extLst>
              <a:ext uri="{FF2B5EF4-FFF2-40B4-BE49-F238E27FC236}">
                <a16:creationId xmlns:a16="http://schemas.microsoft.com/office/drawing/2014/main" id="{C8280EAF-379F-9C24-34DA-DEA5F56B8FC1}"/>
              </a:ext>
            </a:extLst>
          </p:cNvPr>
          <p:cNvSpPr txBox="1"/>
          <p:nvPr/>
        </p:nvSpPr>
        <p:spPr>
          <a:xfrm>
            <a:off x="352954" y="7605464"/>
            <a:ext cx="1782234" cy="584775"/>
          </a:xfrm>
          <a:prstGeom prst="rect">
            <a:avLst/>
          </a:prstGeom>
          <a:noFill/>
        </p:spPr>
        <p:txBody>
          <a:bodyPr wrap="square" rtlCol="0">
            <a:spAutoFit/>
          </a:bodyPr>
          <a:lstStyle/>
          <a:p>
            <a:r>
              <a:rPr lang="sv-SE" sz="3200" dirty="0">
                <a:solidFill>
                  <a:schemeClr val="accent1">
                    <a:lumMod val="75000"/>
                  </a:schemeClr>
                </a:solidFill>
              </a:rPr>
              <a:t>514 TWh</a:t>
            </a:r>
          </a:p>
        </p:txBody>
      </p:sp>
      <p:grpSp>
        <p:nvGrpSpPr>
          <p:cNvPr id="5" name="Grupp 4">
            <a:extLst>
              <a:ext uri="{FF2B5EF4-FFF2-40B4-BE49-F238E27FC236}">
                <a16:creationId xmlns:a16="http://schemas.microsoft.com/office/drawing/2014/main" id="{EED816FC-1F63-B952-86D9-5FB47FF31D52}"/>
              </a:ext>
            </a:extLst>
          </p:cNvPr>
          <p:cNvGrpSpPr/>
          <p:nvPr/>
        </p:nvGrpSpPr>
        <p:grpSpPr>
          <a:xfrm>
            <a:off x="166503" y="1596216"/>
            <a:ext cx="11858994" cy="4105836"/>
            <a:chOff x="166503" y="1596216"/>
            <a:chExt cx="11858994" cy="4105836"/>
          </a:xfrm>
        </p:grpSpPr>
        <p:grpSp>
          <p:nvGrpSpPr>
            <p:cNvPr id="11" name="Grupp 10">
              <a:extLst>
                <a:ext uri="{FF2B5EF4-FFF2-40B4-BE49-F238E27FC236}">
                  <a16:creationId xmlns:a16="http://schemas.microsoft.com/office/drawing/2014/main" id="{AE763CBF-BF62-41AC-B1EE-ED456596B0D4}"/>
                </a:ext>
              </a:extLst>
            </p:cNvPr>
            <p:cNvGrpSpPr/>
            <p:nvPr/>
          </p:nvGrpSpPr>
          <p:grpSpPr>
            <a:xfrm>
              <a:off x="166503" y="1596216"/>
              <a:ext cx="5836371" cy="4105836"/>
              <a:chOff x="166503" y="1596216"/>
              <a:chExt cx="5836371" cy="4105836"/>
            </a:xfrm>
          </p:grpSpPr>
          <p:sp>
            <p:nvSpPr>
              <p:cNvPr id="9" name="Rektangel 8">
                <a:extLst>
                  <a:ext uri="{FF2B5EF4-FFF2-40B4-BE49-F238E27FC236}">
                    <a16:creationId xmlns:a16="http://schemas.microsoft.com/office/drawing/2014/main" id="{824B3268-18C6-4EA7-9E14-6AA3AECF429B}"/>
                  </a:ext>
                </a:extLst>
              </p:cNvPr>
              <p:cNvSpPr/>
              <p:nvPr/>
            </p:nvSpPr>
            <p:spPr>
              <a:xfrm>
                <a:off x="166503" y="1596216"/>
                <a:ext cx="5816601" cy="4105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3A11C34F-0DBC-4EC8-89E2-36A1F4BC44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274" y="1596216"/>
                <a:ext cx="5816600" cy="4105836"/>
              </a:xfrm>
              <a:prstGeom prst="rect">
                <a:avLst/>
              </a:prstGeom>
            </p:spPr>
          </p:pic>
        </p:grpSp>
        <p:grpSp>
          <p:nvGrpSpPr>
            <p:cNvPr id="12" name="Grupp 11">
              <a:extLst>
                <a:ext uri="{FF2B5EF4-FFF2-40B4-BE49-F238E27FC236}">
                  <a16:creationId xmlns:a16="http://schemas.microsoft.com/office/drawing/2014/main" id="{F4D2B416-5B81-4CD4-92C5-1132FDFA2A0F}"/>
                </a:ext>
              </a:extLst>
            </p:cNvPr>
            <p:cNvGrpSpPr/>
            <p:nvPr/>
          </p:nvGrpSpPr>
          <p:grpSpPr>
            <a:xfrm>
              <a:off x="6208896" y="1596216"/>
              <a:ext cx="5816601" cy="4105836"/>
              <a:chOff x="6208896" y="1596216"/>
              <a:chExt cx="5816601" cy="4105836"/>
            </a:xfrm>
          </p:grpSpPr>
          <p:sp>
            <p:nvSpPr>
              <p:cNvPr id="10" name="Rektangel 9">
                <a:extLst>
                  <a:ext uri="{FF2B5EF4-FFF2-40B4-BE49-F238E27FC236}">
                    <a16:creationId xmlns:a16="http://schemas.microsoft.com/office/drawing/2014/main" id="{3B7C68E5-537A-4E76-AB16-E5392443DD71}"/>
                  </a:ext>
                </a:extLst>
              </p:cNvPr>
              <p:cNvSpPr/>
              <p:nvPr/>
            </p:nvSpPr>
            <p:spPr>
              <a:xfrm>
                <a:off x="6208896" y="1596216"/>
                <a:ext cx="5816601" cy="4105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52C2C4A1-E1CE-4722-92C1-02063572F3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8896" y="1596216"/>
                <a:ext cx="5816601" cy="4105836"/>
              </a:xfrm>
              <a:prstGeom prst="rect">
                <a:avLst/>
              </a:prstGeom>
            </p:spPr>
          </p:pic>
        </p:grpSp>
        <p:sp>
          <p:nvSpPr>
            <p:cNvPr id="3" name="Rektangel 2">
              <a:extLst>
                <a:ext uri="{FF2B5EF4-FFF2-40B4-BE49-F238E27FC236}">
                  <a16:creationId xmlns:a16="http://schemas.microsoft.com/office/drawing/2014/main" id="{CF87F90D-0D86-BFB0-2B38-C2A72A575C8F}"/>
                </a:ext>
              </a:extLst>
            </p:cNvPr>
            <p:cNvSpPr/>
            <p:nvPr/>
          </p:nvSpPr>
          <p:spPr>
            <a:xfrm>
              <a:off x="166503" y="1596216"/>
              <a:ext cx="11858994" cy="680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7" name="textruta 6">
            <a:extLst>
              <a:ext uri="{FF2B5EF4-FFF2-40B4-BE49-F238E27FC236}">
                <a16:creationId xmlns:a16="http://schemas.microsoft.com/office/drawing/2014/main" id="{B1A26C4C-1DE1-836F-A8FC-5BAE2B3A076B}"/>
              </a:ext>
            </a:extLst>
          </p:cNvPr>
          <p:cNvSpPr txBox="1"/>
          <p:nvPr/>
        </p:nvSpPr>
        <p:spPr>
          <a:xfrm>
            <a:off x="766486" y="1423644"/>
            <a:ext cx="4414863" cy="830997"/>
          </a:xfrm>
          <a:prstGeom prst="rect">
            <a:avLst/>
          </a:prstGeom>
          <a:noFill/>
        </p:spPr>
        <p:txBody>
          <a:bodyPr wrap="none" rtlCol="0">
            <a:spAutoFit/>
          </a:bodyPr>
          <a:lstStyle/>
          <a:p>
            <a:r>
              <a:rPr lang="sv-SE" sz="4800" dirty="0">
                <a:solidFill>
                  <a:schemeClr val="accent1">
                    <a:lumMod val="75000"/>
                  </a:schemeClr>
                </a:solidFill>
                <a:latin typeface="Calibri Light" panose="020F0302020204030204" pitchFamily="34" charset="0"/>
                <a:cs typeface="Calibri Light" panose="020F0302020204030204" pitchFamily="34" charset="0"/>
              </a:rPr>
              <a:t>1965: 67% fossilt</a:t>
            </a:r>
          </a:p>
        </p:txBody>
      </p:sp>
      <p:sp>
        <p:nvSpPr>
          <p:cNvPr id="15" name="Frihandsfigur: Form 14">
            <a:extLst>
              <a:ext uri="{FF2B5EF4-FFF2-40B4-BE49-F238E27FC236}">
                <a16:creationId xmlns:a16="http://schemas.microsoft.com/office/drawing/2014/main" id="{7A2EB0F5-C19D-4DB9-953A-A0A4E73ACD28}"/>
              </a:ext>
            </a:extLst>
          </p:cNvPr>
          <p:cNvSpPr/>
          <p:nvPr/>
        </p:nvSpPr>
        <p:spPr>
          <a:xfrm>
            <a:off x="5857345" y="4436534"/>
            <a:ext cx="759355" cy="583672"/>
          </a:xfrm>
          <a:custGeom>
            <a:avLst/>
            <a:gdLst>
              <a:gd name="connsiteX0" fmla="*/ 0 w 732367"/>
              <a:gd name="connsiteY0" fmla="*/ 575734 h 579967"/>
              <a:gd name="connsiteX1" fmla="*/ 215900 w 732367"/>
              <a:gd name="connsiteY1" fmla="*/ 579967 h 579967"/>
              <a:gd name="connsiteX2" fmla="*/ 215900 w 732367"/>
              <a:gd name="connsiteY2" fmla="*/ 84667 h 579967"/>
              <a:gd name="connsiteX3" fmla="*/ 732367 w 732367"/>
              <a:gd name="connsiteY3" fmla="*/ 0 h 579967"/>
              <a:gd name="connsiteX0" fmla="*/ 0 w 759355"/>
              <a:gd name="connsiteY0" fmla="*/ 583672 h 583672"/>
              <a:gd name="connsiteX1" fmla="*/ 242888 w 759355"/>
              <a:gd name="connsiteY1" fmla="*/ 579967 h 583672"/>
              <a:gd name="connsiteX2" fmla="*/ 242888 w 759355"/>
              <a:gd name="connsiteY2" fmla="*/ 84667 h 583672"/>
              <a:gd name="connsiteX3" fmla="*/ 759355 w 759355"/>
              <a:gd name="connsiteY3" fmla="*/ 0 h 583672"/>
            </a:gdLst>
            <a:ahLst/>
            <a:cxnLst>
              <a:cxn ang="0">
                <a:pos x="connsiteX0" y="connsiteY0"/>
              </a:cxn>
              <a:cxn ang="0">
                <a:pos x="connsiteX1" y="connsiteY1"/>
              </a:cxn>
              <a:cxn ang="0">
                <a:pos x="connsiteX2" y="connsiteY2"/>
              </a:cxn>
              <a:cxn ang="0">
                <a:pos x="connsiteX3" y="connsiteY3"/>
              </a:cxn>
            </a:cxnLst>
            <a:rect l="l" t="t" r="r" b="b"/>
            <a:pathLst>
              <a:path w="759355" h="583672">
                <a:moveTo>
                  <a:pt x="0" y="583672"/>
                </a:moveTo>
                <a:lnTo>
                  <a:pt x="242888" y="579967"/>
                </a:lnTo>
                <a:lnTo>
                  <a:pt x="242888" y="84667"/>
                </a:lnTo>
                <a:lnTo>
                  <a:pt x="759355" y="0"/>
                </a:ln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D104BA65-4F5D-CF0A-FB37-E272DF39A043}"/>
              </a:ext>
            </a:extLst>
          </p:cNvPr>
          <p:cNvSpPr txBox="1"/>
          <p:nvPr/>
        </p:nvSpPr>
        <p:spPr>
          <a:xfrm>
            <a:off x="6616700" y="1445194"/>
            <a:ext cx="4414863" cy="830997"/>
          </a:xfrm>
          <a:prstGeom prst="rect">
            <a:avLst/>
          </a:prstGeom>
          <a:noFill/>
        </p:spPr>
        <p:txBody>
          <a:bodyPr wrap="none" rtlCol="0">
            <a:spAutoFit/>
          </a:bodyPr>
          <a:lstStyle/>
          <a:p>
            <a:r>
              <a:rPr lang="sv-SE" sz="4800" dirty="0">
                <a:solidFill>
                  <a:schemeClr val="accent1">
                    <a:lumMod val="75000"/>
                  </a:schemeClr>
                </a:solidFill>
                <a:latin typeface="Calibri Light" panose="020F0302020204030204" pitchFamily="34" charset="0"/>
                <a:cs typeface="Calibri Light" panose="020F0302020204030204" pitchFamily="34" charset="0"/>
              </a:rPr>
              <a:t>2020: 30% fossilt</a:t>
            </a:r>
          </a:p>
        </p:txBody>
      </p:sp>
      <p:sp>
        <p:nvSpPr>
          <p:cNvPr id="17" name="Rektangel 16">
            <a:hlinkClick r:id="rId6" action="ppaction://hlinksldjump"/>
            <a:extLst>
              <a:ext uri="{FF2B5EF4-FFF2-40B4-BE49-F238E27FC236}">
                <a16:creationId xmlns:a16="http://schemas.microsoft.com/office/drawing/2014/main" id="{44C41F69-946D-B896-F05D-F0C83E1E711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12611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208EF8-2939-4DF9-A523-0BC4C4572BEF}"/>
              </a:ext>
            </a:extLst>
          </p:cNvPr>
          <p:cNvSpPr>
            <a:spLocks noGrp="1"/>
          </p:cNvSpPr>
          <p:nvPr>
            <p:ph type="title"/>
          </p:nvPr>
        </p:nvSpPr>
        <p:spPr/>
        <p:txBody>
          <a:bodyPr/>
          <a:lstStyle/>
          <a:p>
            <a:r>
              <a:rPr lang="sv-SE" dirty="0"/>
              <a:t>Överblick över var vi bor</a:t>
            </a:r>
          </a:p>
        </p:txBody>
      </p:sp>
      <p:pic>
        <p:nvPicPr>
          <p:cNvPr id="5" name="Bildobjekt 4" descr="En bild som visar karta&#10;&#10;Automatiskt genererad beskrivning">
            <a:extLst>
              <a:ext uri="{FF2B5EF4-FFF2-40B4-BE49-F238E27FC236}">
                <a16:creationId xmlns:a16="http://schemas.microsoft.com/office/drawing/2014/main" id="{BAA3DA0A-A606-4FEC-8AF4-8533DCBCE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957" y="1406918"/>
            <a:ext cx="8480464" cy="5196708"/>
          </a:xfrm>
          <a:prstGeom prst="rect">
            <a:avLst/>
          </a:prstGeom>
        </p:spPr>
      </p:pic>
      <p:sp>
        <p:nvSpPr>
          <p:cNvPr id="37" name="textruta 36">
            <a:extLst>
              <a:ext uri="{FF2B5EF4-FFF2-40B4-BE49-F238E27FC236}">
                <a16:creationId xmlns:a16="http://schemas.microsoft.com/office/drawing/2014/main" id="{97D21A7E-EE67-494A-B36F-929973AADDCF}"/>
              </a:ext>
            </a:extLst>
          </p:cNvPr>
          <p:cNvSpPr txBox="1"/>
          <p:nvPr/>
        </p:nvSpPr>
        <p:spPr>
          <a:xfrm>
            <a:off x="838200" y="276600"/>
            <a:ext cx="10316633" cy="1015663"/>
          </a:xfrm>
          <a:prstGeom prst="rect">
            <a:avLst/>
          </a:prstGeom>
          <a:noFill/>
        </p:spPr>
        <p:txBody>
          <a:bodyPr wrap="square" rtlCol="0">
            <a:spAutoFit/>
          </a:bodyPr>
          <a:lstStyle/>
          <a:p>
            <a:r>
              <a:rPr lang="sv-SE" sz="6000" dirty="0">
                <a:solidFill>
                  <a:schemeClr val="accent1">
                    <a:lumMod val="75000"/>
                  </a:schemeClr>
                </a:solidFill>
              </a:rPr>
              <a:t>Och energin vi förbrukar (2019)</a:t>
            </a:r>
          </a:p>
        </p:txBody>
      </p:sp>
      <p:sp>
        <p:nvSpPr>
          <p:cNvPr id="38" name="textruta 37">
            <a:extLst>
              <a:ext uri="{FF2B5EF4-FFF2-40B4-BE49-F238E27FC236}">
                <a16:creationId xmlns:a16="http://schemas.microsoft.com/office/drawing/2014/main" id="{5F25DC57-CA39-4DAA-B0F8-F6AEBA928A95}"/>
              </a:ext>
            </a:extLst>
          </p:cNvPr>
          <p:cNvSpPr txBox="1"/>
          <p:nvPr/>
        </p:nvSpPr>
        <p:spPr>
          <a:xfrm>
            <a:off x="3914316" y="3090266"/>
            <a:ext cx="1021973" cy="369332"/>
          </a:xfrm>
          <a:prstGeom prst="rect">
            <a:avLst/>
          </a:prstGeom>
          <a:noFill/>
        </p:spPr>
        <p:txBody>
          <a:bodyPr wrap="square" rtlCol="0">
            <a:spAutoFit/>
          </a:bodyPr>
          <a:lstStyle/>
          <a:p>
            <a:r>
              <a:rPr lang="sv-SE" dirty="0"/>
              <a:t>495 </a:t>
            </a:r>
            <a:r>
              <a:rPr lang="sv-SE" dirty="0" err="1"/>
              <a:t>milj</a:t>
            </a:r>
            <a:endParaRPr lang="sv-SE" dirty="0"/>
          </a:p>
        </p:txBody>
      </p:sp>
      <p:sp>
        <p:nvSpPr>
          <p:cNvPr id="39" name="textruta 38">
            <a:extLst>
              <a:ext uri="{FF2B5EF4-FFF2-40B4-BE49-F238E27FC236}">
                <a16:creationId xmlns:a16="http://schemas.microsoft.com/office/drawing/2014/main" id="{9F3E05AD-8795-420A-9E8C-041603872474}"/>
              </a:ext>
            </a:extLst>
          </p:cNvPr>
          <p:cNvSpPr txBox="1"/>
          <p:nvPr/>
        </p:nvSpPr>
        <p:spPr>
          <a:xfrm>
            <a:off x="4316890" y="4379502"/>
            <a:ext cx="1133873" cy="369332"/>
          </a:xfrm>
          <a:prstGeom prst="rect">
            <a:avLst/>
          </a:prstGeom>
          <a:noFill/>
        </p:spPr>
        <p:txBody>
          <a:bodyPr wrap="square" rtlCol="0">
            <a:spAutoFit/>
          </a:bodyPr>
          <a:lstStyle/>
          <a:p>
            <a:r>
              <a:rPr lang="sv-SE" dirty="0"/>
              <a:t>522 </a:t>
            </a:r>
            <a:r>
              <a:rPr lang="sv-SE" dirty="0" err="1"/>
              <a:t>milj</a:t>
            </a:r>
            <a:endParaRPr lang="sv-SE" dirty="0"/>
          </a:p>
        </p:txBody>
      </p:sp>
      <p:sp>
        <p:nvSpPr>
          <p:cNvPr id="40" name="textruta 39">
            <a:extLst>
              <a:ext uri="{FF2B5EF4-FFF2-40B4-BE49-F238E27FC236}">
                <a16:creationId xmlns:a16="http://schemas.microsoft.com/office/drawing/2014/main" id="{66CFD35A-8CBD-4199-8489-2EC32FFF5219}"/>
              </a:ext>
            </a:extLst>
          </p:cNvPr>
          <p:cNvSpPr txBox="1"/>
          <p:nvPr/>
        </p:nvSpPr>
        <p:spPr>
          <a:xfrm>
            <a:off x="6071403" y="4084448"/>
            <a:ext cx="1133873" cy="369332"/>
          </a:xfrm>
          <a:prstGeom prst="rect">
            <a:avLst/>
          </a:prstGeom>
          <a:noFill/>
        </p:spPr>
        <p:txBody>
          <a:bodyPr wrap="square" rtlCol="0">
            <a:spAutoFit/>
          </a:bodyPr>
          <a:lstStyle/>
          <a:p>
            <a:r>
              <a:rPr lang="sv-SE" dirty="0"/>
              <a:t>1 340 </a:t>
            </a:r>
            <a:r>
              <a:rPr lang="sv-SE" dirty="0" err="1"/>
              <a:t>milj</a:t>
            </a:r>
            <a:endParaRPr lang="sv-SE" dirty="0"/>
          </a:p>
        </p:txBody>
      </p:sp>
      <p:sp>
        <p:nvSpPr>
          <p:cNvPr id="41" name="textruta 40">
            <a:extLst>
              <a:ext uri="{FF2B5EF4-FFF2-40B4-BE49-F238E27FC236}">
                <a16:creationId xmlns:a16="http://schemas.microsoft.com/office/drawing/2014/main" id="{F4C7FD83-DB0E-4D65-B415-EFF42A2038DA}"/>
              </a:ext>
            </a:extLst>
          </p:cNvPr>
          <p:cNvSpPr txBox="1"/>
          <p:nvPr/>
        </p:nvSpPr>
        <p:spPr>
          <a:xfrm>
            <a:off x="5628593" y="2871248"/>
            <a:ext cx="1133873" cy="369332"/>
          </a:xfrm>
          <a:prstGeom prst="rect">
            <a:avLst/>
          </a:prstGeom>
          <a:noFill/>
        </p:spPr>
        <p:txBody>
          <a:bodyPr wrap="square" rtlCol="0">
            <a:spAutoFit/>
          </a:bodyPr>
          <a:lstStyle/>
          <a:p>
            <a:r>
              <a:rPr lang="sv-SE" dirty="0"/>
              <a:t>696 </a:t>
            </a:r>
            <a:r>
              <a:rPr lang="sv-SE" dirty="0" err="1"/>
              <a:t>milj</a:t>
            </a:r>
            <a:endParaRPr lang="sv-SE" dirty="0"/>
          </a:p>
        </p:txBody>
      </p:sp>
      <p:sp>
        <p:nvSpPr>
          <p:cNvPr id="42" name="textruta 41">
            <a:extLst>
              <a:ext uri="{FF2B5EF4-FFF2-40B4-BE49-F238E27FC236}">
                <a16:creationId xmlns:a16="http://schemas.microsoft.com/office/drawing/2014/main" id="{DE69C051-E828-44A4-8678-407BFCD7C92F}"/>
              </a:ext>
            </a:extLst>
          </p:cNvPr>
          <p:cNvSpPr txBox="1"/>
          <p:nvPr/>
        </p:nvSpPr>
        <p:spPr>
          <a:xfrm>
            <a:off x="6623480" y="2784091"/>
            <a:ext cx="1133873" cy="369332"/>
          </a:xfrm>
          <a:prstGeom prst="rect">
            <a:avLst/>
          </a:prstGeom>
          <a:noFill/>
        </p:spPr>
        <p:txBody>
          <a:bodyPr wrap="square" rtlCol="0">
            <a:spAutoFit/>
          </a:bodyPr>
          <a:lstStyle/>
          <a:p>
            <a:r>
              <a:rPr lang="sv-SE" dirty="0"/>
              <a:t>236 </a:t>
            </a:r>
            <a:r>
              <a:rPr lang="sv-SE" dirty="0" err="1"/>
              <a:t>milj</a:t>
            </a:r>
            <a:endParaRPr lang="sv-SE" dirty="0"/>
          </a:p>
        </p:txBody>
      </p:sp>
      <p:sp>
        <p:nvSpPr>
          <p:cNvPr id="43" name="textruta 42">
            <a:extLst>
              <a:ext uri="{FF2B5EF4-FFF2-40B4-BE49-F238E27FC236}">
                <a16:creationId xmlns:a16="http://schemas.microsoft.com/office/drawing/2014/main" id="{3F5E5B1A-6762-4617-96AB-842FBA9A78D1}"/>
              </a:ext>
            </a:extLst>
          </p:cNvPr>
          <p:cNvSpPr txBox="1"/>
          <p:nvPr/>
        </p:nvSpPr>
        <p:spPr>
          <a:xfrm>
            <a:off x="6721334" y="3327736"/>
            <a:ext cx="1133873" cy="369332"/>
          </a:xfrm>
          <a:prstGeom prst="rect">
            <a:avLst/>
          </a:prstGeom>
          <a:noFill/>
        </p:spPr>
        <p:txBody>
          <a:bodyPr wrap="square" rtlCol="0">
            <a:spAutoFit/>
          </a:bodyPr>
          <a:lstStyle/>
          <a:p>
            <a:r>
              <a:rPr lang="sv-SE" dirty="0"/>
              <a:t>247 </a:t>
            </a:r>
            <a:r>
              <a:rPr lang="sv-SE" dirty="0" err="1"/>
              <a:t>milj</a:t>
            </a:r>
            <a:endParaRPr lang="sv-SE" dirty="0"/>
          </a:p>
        </p:txBody>
      </p:sp>
      <p:cxnSp>
        <p:nvCxnSpPr>
          <p:cNvPr id="7" name="Rak koppling 6">
            <a:extLst>
              <a:ext uri="{FF2B5EF4-FFF2-40B4-BE49-F238E27FC236}">
                <a16:creationId xmlns:a16="http://schemas.microsoft.com/office/drawing/2014/main" id="{C0501BC4-6646-4D88-B1A2-1CBE216AC5CB}"/>
              </a:ext>
            </a:extLst>
          </p:cNvPr>
          <p:cNvCxnSpPr>
            <a:cxnSpLocks/>
          </p:cNvCxnSpPr>
          <p:nvPr/>
        </p:nvCxnSpPr>
        <p:spPr>
          <a:xfrm flipV="1">
            <a:off x="5545666" y="3964526"/>
            <a:ext cx="0" cy="1083732"/>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89EDCE74-0DFD-4F3E-9CC8-9D53E9E83169}"/>
              </a:ext>
            </a:extLst>
          </p:cNvPr>
          <p:cNvSpPr txBox="1"/>
          <p:nvPr/>
        </p:nvSpPr>
        <p:spPr>
          <a:xfrm>
            <a:off x="8065459" y="3461723"/>
            <a:ext cx="1133873" cy="369332"/>
          </a:xfrm>
          <a:prstGeom prst="rect">
            <a:avLst/>
          </a:prstGeom>
          <a:noFill/>
        </p:spPr>
        <p:txBody>
          <a:bodyPr wrap="square" rtlCol="0">
            <a:spAutoFit/>
          </a:bodyPr>
          <a:lstStyle/>
          <a:p>
            <a:r>
              <a:rPr lang="sv-SE" dirty="0"/>
              <a:t>4 209 </a:t>
            </a:r>
            <a:r>
              <a:rPr lang="sv-SE" dirty="0" err="1"/>
              <a:t>milj</a:t>
            </a:r>
            <a:endParaRPr lang="sv-SE" dirty="0"/>
          </a:p>
        </p:txBody>
      </p:sp>
      <p:pic>
        <p:nvPicPr>
          <p:cNvPr id="52" name="Bildobjekt 51">
            <a:extLst>
              <a:ext uri="{FF2B5EF4-FFF2-40B4-BE49-F238E27FC236}">
                <a16:creationId xmlns:a16="http://schemas.microsoft.com/office/drawing/2014/main" id="{AD60F6EB-54C3-4A2D-A821-2EE94B601134}"/>
              </a:ext>
            </a:extLst>
          </p:cNvPr>
          <p:cNvPicPr>
            <a:picLocks noChangeAspect="1"/>
          </p:cNvPicPr>
          <p:nvPr/>
        </p:nvPicPr>
        <p:blipFill>
          <a:blip r:embed="rId3"/>
          <a:stretch>
            <a:fillRect/>
          </a:stretch>
        </p:blipFill>
        <p:spPr>
          <a:xfrm>
            <a:off x="526845" y="1911479"/>
            <a:ext cx="1393632" cy="3880547"/>
          </a:xfrm>
          <a:prstGeom prst="rect">
            <a:avLst/>
          </a:prstGeom>
        </p:spPr>
      </p:pic>
      <p:pic>
        <p:nvPicPr>
          <p:cNvPr id="53" name="Bildobjekt 52">
            <a:extLst>
              <a:ext uri="{FF2B5EF4-FFF2-40B4-BE49-F238E27FC236}">
                <a16:creationId xmlns:a16="http://schemas.microsoft.com/office/drawing/2014/main" id="{346A8A63-6950-408D-B4F8-453D83BDE0DE}"/>
              </a:ext>
            </a:extLst>
          </p:cNvPr>
          <p:cNvPicPr>
            <a:picLocks noChangeAspect="1"/>
          </p:cNvPicPr>
          <p:nvPr/>
        </p:nvPicPr>
        <p:blipFill>
          <a:blip r:embed="rId4"/>
          <a:stretch>
            <a:fillRect/>
          </a:stretch>
        </p:blipFill>
        <p:spPr>
          <a:xfrm>
            <a:off x="3755243" y="4648200"/>
            <a:ext cx="724768" cy="847454"/>
          </a:xfrm>
          <a:prstGeom prst="rect">
            <a:avLst/>
          </a:prstGeom>
        </p:spPr>
      </p:pic>
      <p:pic>
        <p:nvPicPr>
          <p:cNvPr id="58" name="Bildobjekt 57">
            <a:extLst>
              <a:ext uri="{FF2B5EF4-FFF2-40B4-BE49-F238E27FC236}">
                <a16:creationId xmlns:a16="http://schemas.microsoft.com/office/drawing/2014/main" id="{B9FD1F59-4438-4D2C-82FC-6C089DA7CA81}"/>
              </a:ext>
            </a:extLst>
          </p:cNvPr>
          <p:cNvPicPr>
            <a:picLocks noChangeAspect="1"/>
          </p:cNvPicPr>
          <p:nvPr/>
        </p:nvPicPr>
        <p:blipFill>
          <a:blip r:embed="rId5"/>
          <a:stretch>
            <a:fillRect/>
          </a:stretch>
        </p:blipFill>
        <p:spPr>
          <a:xfrm>
            <a:off x="5576455" y="4226938"/>
            <a:ext cx="773106" cy="903976"/>
          </a:xfrm>
          <a:prstGeom prst="rect">
            <a:avLst/>
          </a:prstGeom>
        </p:spPr>
      </p:pic>
      <p:grpSp>
        <p:nvGrpSpPr>
          <p:cNvPr id="61" name="Grupp 60">
            <a:extLst>
              <a:ext uri="{FF2B5EF4-FFF2-40B4-BE49-F238E27FC236}">
                <a16:creationId xmlns:a16="http://schemas.microsoft.com/office/drawing/2014/main" id="{5C174F61-C1B3-4B2F-B4C8-FEA01FFAD38D}"/>
              </a:ext>
            </a:extLst>
          </p:cNvPr>
          <p:cNvGrpSpPr/>
          <p:nvPr/>
        </p:nvGrpSpPr>
        <p:grpSpPr>
          <a:xfrm>
            <a:off x="6620589" y="3265226"/>
            <a:ext cx="737164" cy="861948"/>
            <a:chOff x="6620589" y="3265226"/>
            <a:chExt cx="737164" cy="861948"/>
          </a:xfrm>
        </p:grpSpPr>
        <p:pic>
          <p:nvPicPr>
            <p:cNvPr id="59" name="Bildobjekt 58">
              <a:extLst>
                <a:ext uri="{FF2B5EF4-FFF2-40B4-BE49-F238E27FC236}">
                  <a16:creationId xmlns:a16="http://schemas.microsoft.com/office/drawing/2014/main" id="{531FE128-D1B0-4DC2-82B7-5ACB3FFE697C}"/>
                </a:ext>
              </a:extLst>
            </p:cNvPr>
            <p:cNvPicPr>
              <a:picLocks noChangeAspect="1"/>
            </p:cNvPicPr>
            <p:nvPr/>
          </p:nvPicPr>
          <p:blipFill>
            <a:blip r:embed="rId6"/>
            <a:stretch>
              <a:fillRect/>
            </a:stretch>
          </p:blipFill>
          <p:spPr>
            <a:xfrm>
              <a:off x="6620589" y="3265226"/>
              <a:ext cx="737164" cy="861948"/>
            </a:xfrm>
            <a:prstGeom prst="rect">
              <a:avLst/>
            </a:prstGeom>
          </p:spPr>
        </p:pic>
        <p:sp>
          <p:nvSpPr>
            <p:cNvPr id="60" name="Ellips 59">
              <a:extLst>
                <a:ext uri="{FF2B5EF4-FFF2-40B4-BE49-F238E27FC236}">
                  <a16:creationId xmlns:a16="http://schemas.microsoft.com/office/drawing/2014/main" id="{B8F19A0F-1C0D-4AA7-A553-0007734AD0EC}"/>
                </a:ext>
              </a:extLst>
            </p:cNvPr>
            <p:cNvSpPr/>
            <p:nvPr/>
          </p:nvSpPr>
          <p:spPr>
            <a:xfrm>
              <a:off x="6638340" y="3348442"/>
              <a:ext cx="695775" cy="6957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0" name="Grupp 79">
            <a:extLst>
              <a:ext uri="{FF2B5EF4-FFF2-40B4-BE49-F238E27FC236}">
                <a16:creationId xmlns:a16="http://schemas.microsoft.com/office/drawing/2014/main" id="{0C57D938-B7F0-4C5F-AECD-50A651F711FE}"/>
              </a:ext>
            </a:extLst>
          </p:cNvPr>
          <p:cNvGrpSpPr/>
          <p:nvPr/>
        </p:nvGrpSpPr>
        <p:grpSpPr>
          <a:xfrm>
            <a:off x="8106591" y="2438533"/>
            <a:ext cx="2287830" cy="2503144"/>
            <a:chOff x="8106591" y="2438533"/>
            <a:chExt cx="2287830" cy="2503144"/>
          </a:xfrm>
        </p:grpSpPr>
        <p:pic>
          <p:nvPicPr>
            <p:cNvPr id="45" name="Bildobjekt 44">
              <a:extLst>
                <a:ext uri="{FF2B5EF4-FFF2-40B4-BE49-F238E27FC236}">
                  <a16:creationId xmlns:a16="http://schemas.microsoft.com/office/drawing/2014/main" id="{87267D58-B8C6-4FAF-9EA0-D10254EA3CE4}"/>
                </a:ext>
              </a:extLst>
            </p:cNvPr>
            <p:cNvPicPr>
              <a:picLocks noChangeAspect="1"/>
            </p:cNvPicPr>
            <p:nvPr/>
          </p:nvPicPr>
          <p:blipFill>
            <a:blip r:embed="rId7"/>
            <a:stretch>
              <a:fillRect/>
            </a:stretch>
          </p:blipFill>
          <p:spPr>
            <a:xfrm>
              <a:off x="8106591" y="2438533"/>
              <a:ext cx="2287830" cy="2503144"/>
            </a:xfrm>
            <a:prstGeom prst="rect">
              <a:avLst/>
            </a:prstGeom>
          </p:spPr>
        </p:pic>
        <p:sp>
          <p:nvSpPr>
            <p:cNvPr id="66" name="Ellips 65">
              <a:extLst>
                <a:ext uri="{FF2B5EF4-FFF2-40B4-BE49-F238E27FC236}">
                  <a16:creationId xmlns:a16="http://schemas.microsoft.com/office/drawing/2014/main" id="{DC815D09-224E-4053-8CBA-15D93E580385}"/>
                </a:ext>
              </a:extLst>
            </p:cNvPr>
            <p:cNvSpPr/>
            <p:nvPr/>
          </p:nvSpPr>
          <p:spPr>
            <a:xfrm>
              <a:off x="8179812" y="2611873"/>
              <a:ext cx="2141102" cy="21411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2" name="Grupp 81">
            <a:extLst>
              <a:ext uri="{FF2B5EF4-FFF2-40B4-BE49-F238E27FC236}">
                <a16:creationId xmlns:a16="http://schemas.microsoft.com/office/drawing/2014/main" id="{1EE011AB-D8D1-4FAB-B43C-B60A5A2D90E7}"/>
              </a:ext>
            </a:extLst>
          </p:cNvPr>
          <p:cNvGrpSpPr/>
          <p:nvPr/>
        </p:nvGrpSpPr>
        <p:grpSpPr>
          <a:xfrm>
            <a:off x="3162251" y="1952452"/>
            <a:ext cx="1518754" cy="1775844"/>
            <a:chOff x="3162251" y="1952452"/>
            <a:chExt cx="1518754" cy="1775844"/>
          </a:xfrm>
        </p:grpSpPr>
        <p:pic>
          <p:nvPicPr>
            <p:cNvPr id="46" name="Bildobjekt 45">
              <a:extLst>
                <a:ext uri="{FF2B5EF4-FFF2-40B4-BE49-F238E27FC236}">
                  <a16:creationId xmlns:a16="http://schemas.microsoft.com/office/drawing/2014/main" id="{CB2A5BBC-4805-4EF7-B965-7709ABFD2B91}"/>
                </a:ext>
              </a:extLst>
            </p:cNvPr>
            <p:cNvPicPr>
              <a:picLocks noChangeAspect="1"/>
            </p:cNvPicPr>
            <p:nvPr/>
          </p:nvPicPr>
          <p:blipFill>
            <a:blip r:embed="rId8"/>
            <a:stretch>
              <a:fillRect/>
            </a:stretch>
          </p:blipFill>
          <p:spPr>
            <a:xfrm>
              <a:off x="3162251" y="1952452"/>
              <a:ext cx="1518754" cy="1775844"/>
            </a:xfrm>
            <a:prstGeom prst="rect">
              <a:avLst/>
            </a:prstGeom>
          </p:spPr>
        </p:pic>
        <p:sp>
          <p:nvSpPr>
            <p:cNvPr id="67" name="Ellips 66">
              <a:extLst>
                <a:ext uri="{FF2B5EF4-FFF2-40B4-BE49-F238E27FC236}">
                  <a16:creationId xmlns:a16="http://schemas.microsoft.com/office/drawing/2014/main" id="{DAFA6D70-85D6-49DA-AC99-928D863CEFE3}"/>
                </a:ext>
              </a:extLst>
            </p:cNvPr>
            <p:cNvSpPr/>
            <p:nvPr/>
          </p:nvSpPr>
          <p:spPr>
            <a:xfrm>
              <a:off x="3192898" y="2117395"/>
              <a:ext cx="1442837" cy="14428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1" name="Grupp 80">
            <a:extLst>
              <a:ext uri="{FF2B5EF4-FFF2-40B4-BE49-F238E27FC236}">
                <a16:creationId xmlns:a16="http://schemas.microsoft.com/office/drawing/2014/main" id="{8F2CF75C-88BE-43E5-A2E7-6CB080524908}"/>
              </a:ext>
            </a:extLst>
          </p:cNvPr>
          <p:cNvGrpSpPr/>
          <p:nvPr/>
        </p:nvGrpSpPr>
        <p:grpSpPr>
          <a:xfrm>
            <a:off x="6863933" y="2216367"/>
            <a:ext cx="838638" cy="980928"/>
            <a:chOff x="6863933" y="2216367"/>
            <a:chExt cx="838638" cy="980928"/>
          </a:xfrm>
        </p:grpSpPr>
        <p:pic>
          <p:nvPicPr>
            <p:cNvPr id="70" name="Bildobjekt 69">
              <a:extLst>
                <a:ext uri="{FF2B5EF4-FFF2-40B4-BE49-F238E27FC236}">
                  <a16:creationId xmlns:a16="http://schemas.microsoft.com/office/drawing/2014/main" id="{50888C1E-BBBE-4D70-A51B-8E5C4731FC09}"/>
                </a:ext>
              </a:extLst>
            </p:cNvPr>
            <p:cNvPicPr>
              <a:picLocks noChangeAspect="1"/>
            </p:cNvPicPr>
            <p:nvPr/>
          </p:nvPicPr>
          <p:blipFill>
            <a:blip r:embed="rId9"/>
            <a:stretch>
              <a:fillRect/>
            </a:stretch>
          </p:blipFill>
          <p:spPr>
            <a:xfrm>
              <a:off x="6863933" y="2216367"/>
              <a:ext cx="838638" cy="980928"/>
            </a:xfrm>
            <a:prstGeom prst="rect">
              <a:avLst/>
            </a:prstGeom>
          </p:spPr>
        </p:pic>
        <p:sp>
          <p:nvSpPr>
            <p:cNvPr id="71" name="Ellips 70">
              <a:extLst>
                <a:ext uri="{FF2B5EF4-FFF2-40B4-BE49-F238E27FC236}">
                  <a16:creationId xmlns:a16="http://schemas.microsoft.com/office/drawing/2014/main" id="{F5975E9A-659A-4900-B321-3EC1BFC513F3}"/>
                </a:ext>
              </a:extLst>
            </p:cNvPr>
            <p:cNvSpPr/>
            <p:nvPr/>
          </p:nvSpPr>
          <p:spPr>
            <a:xfrm>
              <a:off x="6883400" y="2309812"/>
              <a:ext cx="796926" cy="7969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4" name="Grupp 73">
            <a:extLst>
              <a:ext uri="{FF2B5EF4-FFF2-40B4-BE49-F238E27FC236}">
                <a16:creationId xmlns:a16="http://schemas.microsoft.com/office/drawing/2014/main" id="{480C4F1E-9AB3-4066-B109-88A6E69914AD}"/>
              </a:ext>
            </a:extLst>
          </p:cNvPr>
          <p:cNvGrpSpPr/>
          <p:nvPr/>
        </p:nvGrpSpPr>
        <p:grpSpPr>
          <a:xfrm>
            <a:off x="5475042" y="1853961"/>
            <a:ext cx="1279388" cy="1495958"/>
            <a:chOff x="5446498" y="1820585"/>
            <a:chExt cx="1336476" cy="1562710"/>
          </a:xfrm>
        </p:grpSpPr>
        <p:sp>
          <p:nvSpPr>
            <p:cNvPr id="65" name="Ellips 64">
              <a:extLst>
                <a:ext uri="{FF2B5EF4-FFF2-40B4-BE49-F238E27FC236}">
                  <a16:creationId xmlns:a16="http://schemas.microsoft.com/office/drawing/2014/main" id="{3785994E-ADCF-4278-9711-85B4EAFCDD03}"/>
                </a:ext>
              </a:extLst>
            </p:cNvPr>
            <p:cNvSpPr/>
            <p:nvPr/>
          </p:nvSpPr>
          <p:spPr>
            <a:xfrm>
              <a:off x="5482406" y="1963888"/>
              <a:ext cx="1270570" cy="12705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2" name="Bildobjekt 71">
              <a:extLst>
                <a:ext uri="{FF2B5EF4-FFF2-40B4-BE49-F238E27FC236}">
                  <a16:creationId xmlns:a16="http://schemas.microsoft.com/office/drawing/2014/main" id="{2400F58E-6D7D-47AA-B432-4F71B9C10D8F}"/>
                </a:ext>
              </a:extLst>
            </p:cNvPr>
            <p:cNvPicPr>
              <a:picLocks noChangeAspect="1"/>
            </p:cNvPicPr>
            <p:nvPr/>
          </p:nvPicPr>
          <p:blipFill>
            <a:blip r:embed="rId10"/>
            <a:stretch>
              <a:fillRect/>
            </a:stretch>
          </p:blipFill>
          <p:spPr>
            <a:xfrm>
              <a:off x="5446498" y="1820585"/>
              <a:ext cx="1336476" cy="1562710"/>
            </a:xfrm>
            <a:prstGeom prst="rect">
              <a:avLst/>
            </a:prstGeom>
          </p:spPr>
        </p:pic>
      </p:grpSp>
      <p:sp>
        <p:nvSpPr>
          <p:cNvPr id="87" name="textruta 86">
            <a:extLst>
              <a:ext uri="{FF2B5EF4-FFF2-40B4-BE49-F238E27FC236}">
                <a16:creationId xmlns:a16="http://schemas.microsoft.com/office/drawing/2014/main" id="{0209A425-0E35-49C7-8890-F5C451DED7FE}"/>
              </a:ext>
            </a:extLst>
          </p:cNvPr>
          <p:cNvSpPr txBox="1"/>
          <p:nvPr/>
        </p:nvSpPr>
        <p:spPr>
          <a:xfrm>
            <a:off x="2519652" y="3486318"/>
            <a:ext cx="1576540" cy="369332"/>
          </a:xfrm>
          <a:prstGeom prst="rect">
            <a:avLst/>
          </a:prstGeom>
          <a:noFill/>
        </p:spPr>
        <p:txBody>
          <a:bodyPr wrap="square">
            <a:spAutoFit/>
          </a:bodyPr>
          <a:lstStyle/>
          <a:p>
            <a:r>
              <a:rPr lang="en-US" sz="1800" dirty="0"/>
              <a:t>113 129 673 TJ</a:t>
            </a:r>
            <a:endParaRPr lang="sv-SE" dirty="0"/>
          </a:p>
        </p:txBody>
      </p:sp>
      <p:sp>
        <p:nvSpPr>
          <p:cNvPr id="88" name="textruta 87">
            <a:extLst>
              <a:ext uri="{FF2B5EF4-FFF2-40B4-BE49-F238E27FC236}">
                <a16:creationId xmlns:a16="http://schemas.microsoft.com/office/drawing/2014/main" id="{BDA0F2EB-0CF7-44A4-BE60-99A8D3D5C695}"/>
              </a:ext>
            </a:extLst>
          </p:cNvPr>
          <p:cNvSpPr txBox="1"/>
          <p:nvPr/>
        </p:nvSpPr>
        <p:spPr>
          <a:xfrm>
            <a:off x="4978535" y="3130762"/>
            <a:ext cx="1576540" cy="369332"/>
          </a:xfrm>
          <a:prstGeom prst="rect">
            <a:avLst/>
          </a:prstGeom>
          <a:noFill/>
        </p:spPr>
        <p:txBody>
          <a:bodyPr wrap="square">
            <a:spAutoFit/>
          </a:bodyPr>
          <a:lstStyle/>
          <a:p>
            <a:r>
              <a:rPr lang="en-US" sz="1800" dirty="0"/>
              <a:t>81 666 597 TJ</a:t>
            </a:r>
            <a:endParaRPr lang="sv-SE" dirty="0"/>
          </a:p>
        </p:txBody>
      </p:sp>
      <p:sp>
        <p:nvSpPr>
          <p:cNvPr id="89" name="textruta 88">
            <a:extLst>
              <a:ext uri="{FF2B5EF4-FFF2-40B4-BE49-F238E27FC236}">
                <a16:creationId xmlns:a16="http://schemas.microsoft.com/office/drawing/2014/main" id="{F54841F3-3EF7-4E6E-A274-35337B932AA6}"/>
              </a:ext>
            </a:extLst>
          </p:cNvPr>
          <p:cNvSpPr txBox="1"/>
          <p:nvPr/>
        </p:nvSpPr>
        <p:spPr>
          <a:xfrm>
            <a:off x="6693319" y="3001293"/>
            <a:ext cx="1576540" cy="369332"/>
          </a:xfrm>
          <a:prstGeom prst="rect">
            <a:avLst/>
          </a:prstGeom>
          <a:noFill/>
        </p:spPr>
        <p:txBody>
          <a:bodyPr wrap="square">
            <a:spAutoFit/>
          </a:bodyPr>
          <a:lstStyle/>
          <a:p>
            <a:r>
              <a:rPr lang="en-US" sz="1800" dirty="0"/>
              <a:t>39 921 429 TJ</a:t>
            </a:r>
            <a:endParaRPr lang="sv-SE" dirty="0"/>
          </a:p>
        </p:txBody>
      </p:sp>
      <p:sp>
        <p:nvSpPr>
          <p:cNvPr id="90" name="textruta 89">
            <a:extLst>
              <a:ext uri="{FF2B5EF4-FFF2-40B4-BE49-F238E27FC236}">
                <a16:creationId xmlns:a16="http://schemas.microsoft.com/office/drawing/2014/main" id="{C0D5ADFA-D185-4967-A78A-9D75FDEC4249}"/>
              </a:ext>
            </a:extLst>
          </p:cNvPr>
          <p:cNvSpPr txBox="1"/>
          <p:nvPr/>
        </p:nvSpPr>
        <p:spPr>
          <a:xfrm>
            <a:off x="8105200" y="4684531"/>
            <a:ext cx="1576540" cy="369332"/>
          </a:xfrm>
          <a:prstGeom prst="rect">
            <a:avLst/>
          </a:prstGeom>
          <a:noFill/>
        </p:spPr>
        <p:txBody>
          <a:bodyPr wrap="square">
            <a:spAutoFit/>
          </a:bodyPr>
          <a:lstStyle/>
          <a:p>
            <a:r>
              <a:rPr lang="en-US" sz="1800" dirty="0"/>
              <a:t>260 132 572 TJ</a:t>
            </a:r>
            <a:endParaRPr lang="sv-SE" dirty="0"/>
          </a:p>
        </p:txBody>
      </p:sp>
      <p:sp>
        <p:nvSpPr>
          <p:cNvPr id="91" name="textruta 90">
            <a:extLst>
              <a:ext uri="{FF2B5EF4-FFF2-40B4-BE49-F238E27FC236}">
                <a16:creationId xmlns:a16="http://schemas.microsoft.com/office/drawing/2014/main" id="{07CA9133-EC74-49D3-8302-80C0C4D772AC}"/>
              </a:ext>
            </a:extLst>
          </p:cNvPr>
          <p:cNvSpPr txBox="1"/>
          <p:nvPr/>
        </p:nvSpPr>
        <p:spPr>
          <a:xfrm>
            <a:off x="6328041" y="3972402"/>
            <a:ext cx="1576540" cy="369332"/>
          </a:xfrm>
          <a:prstGeom prst="rect">
            <a:avLst/>
          </a:prstGeom>
          <a:noFill/>
        </p:spPr>
        <p:txBody>
          <a:bodyPr wrap="square">
            <a:spAutoFit/>
          </a:bodyPr>
          <a:lstStyle/>
          <a:p>
            <a:r>
              <a:rPr lang="en-US" sz="1800" dirty="0"/>
              <a:t>31 146 453 TJ</a:t>
            </a:r>
            <a:endParaRPr lang="sv-SE" dirty="0"/>
          </a:p>
        </p:txBody>
      </p:sp>
      <p:sp>
        <p:nvSpPr>
          <p:cNvPr id="92" name="textruta 91">
            <a:extLst>
              <a:ext uri="{FF2B5EF4-FFF2-40B4-BE49-F238E27FC236}">
                <a16:creationId xmlns:a16="http://schemas.microsoft.com/office/drawing/2014/main" id="{B6B4103D-C753-4F55-9896-9249F7709F2E}"/>
              </a:ext>
            </a:extLst>
          </p:cNvPr>
          <p:cNvSpPr txBox="1"/>
          <p:nvPr/>
        </p:nvSpPr>
        <p:spPr>
          <a:xfrm>
            <a:off x="5078853" y="5013312"/>
            <a:ext cx="1576540" cy="369332"/>
          </a:xfrm>
          <a:prstGeom prst="rect">
            <a:avLst/>
          </a:prstGeom>
          <a:noFill/>
        </p:spPr>
        <p:txBody>
          <a:bodyPr wrap="square">
            <a:spAutoFit/>
          </a:bodyPr>
          <a:lstStyle/>
          <a:p>
            <a:r>
              <a:rPr lang="en-US" sz="1800" dirty="0"/>
              <a:t>35 881 965 TJ</a:t>
            </a:r>
            <a:endParaRPr lang="sv-SE" dirty="0"/>
          </a:p>
        </p:txBody>
      </p:sp>
      <p:sp>
        <p:nvSpPr>
          <p:cNvPr id="93" name="textruta 92">
            <a:extLst>
              <a:ext uri="{FF2B5EF4-FFF2-40B4-BE49-F238E27FC236}">
                <a16:creationId xmlns:a16="http://schemas.microsoft.com/office/drawing/2014/main" id="{E2546DAD-F659-4734-8802-FCBA3380D898}"/>
              </a:ext>
            </a:extLst>
          </p:cNvPr>
          <p:cNvSpPr txBox="1"/>
          <p:nvPr/>
        </p:nvSpPr>
        <p:spPr>
          <a:xfrm>
            <a:off x="3104465" y="5381030"/>
            <a:ext cx="1576540" cy="369332"/>
          </a:xfrm>
          <a:prstGeom prst="rect">
            <a:avLst/>
          </a:prstGeom>
          <a:noFill/>
        </p:spPr>
        <p:txBody>
          <a:bodyPr wrap="square">
            <a:spAutoFit/>
          </a:bodyPr>
          <a:lstStyle/>
          <a:p>
            <a:r>
              <a:rPr lang="en-US" sz="1800" dirty="0"/>
              <a:t>27 022 412 TJ</a:t>
            </a:r>
            <a:endParaRPr lang="sv-SE" dirty="0"/>
          </a:p>
        </p:txBody>
      </p:sp>
      <p:sp>
        <p:nvSpPr>
          <p:cNvPr id="3" name="Rektangel 2">
            <a:hlinkClick r:id="rId11" action="ppaction://hlinksldjump"/>
            <a:extLst>
              <a:ext uri="{FF2B5EF4-FFF2-40B4-BE49-F238E27FC236}">
                <a16:creationId xmlns:a16="http://schemas.microsoft.com/office/drawing/2014/main" id="{5E61E9F7-A63E-B258-A782-331805E7717C}"/>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6309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p:bldP spid="39" grpId="0"/>
      <p:bldP spid="40" grpId="0"/>
      <p:bldP spid="41" grpId="0"/>
      <p:bldP spid="42" grpId="0"/>
      <p:bldP spid="43" grpId="0"/>
      <p:bldP spid="44" grpId="0"/>
      <p:bldP spid="87" grpId="0"/>
      <p:bldP spid="88" grpId="0"/>
      <p:bldP spid="89" grpId="0"/>
      <p:bldP spid="90" grpId="0"/>
      <p:bldP spid="91" grpId="0"/>
      <p:bldP spid="92" grpId="0"/>
      <p:bldP spid="9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8870C3-53BE-4BDC-859B-346AF8FC6B5A}"/>
              </a:ext>
            </a:extLst>
          </p:cNvPr>
          <p:cNvSpPr>
            <a:spLocks noGrp="1"/>
          </p:cNvSpPr>
          <p:nvPr>
            <p:ph type="title"/>
          </p:nvPr>
        </p:nvSpPr>
        <p:spPr>
          <a:xfrm>
            <a:off x="601580" y="252667"/>
            <a:ext cx="6609346" cy="4303291"/>
          </a:xfrm>
        </p:spPr>
        <p:txBody>
          <a:bodyPr>
            <a:normAutofit fontScale="90000"/>
          </a:bodyPr>
          <a:lstStyle/>
          <a:p>
            <a:r>
              <a:rPr lang="sv-SE" sz="5400" dirty="0"/>
              <a:t>EU:s mål för ändring i totala energitillförseln och förbrukningen med bivillkoren -55% GHG 2030 och Net ZERO 2050 </a:t>
            </a:r>
            <a:r>
              <a:rPr lang="sv-SE" sz="1200" dirty="0"/>
              <a:t>FF55MIX scenario</a:t>
            </a:r>
            <a:endParaRPr lang="sv-SE" sz="5400" dirty="0"/>
          </a:p>
        </p:txBody>
      </p:sp>
      <p:sp>
        <p:nvSpPr>
          <p:cNvPr id="5" name="textruta 4">
            <a:extLst>
              <a:ext uri="{FF2B5EF4-FFF2-40B4-BE49-F238E27FC236}">
                <a16:creationId xmlns:a16="http://schemas.microsoft.com/office/drawing/2014/main" id="{8D5BFB15-6F25-432B-94D8-354F02B7B07D}"/>
              </a:ext>
            </a:extLst>
          </p:cNvPr>
          <p:cNvSpPr txBox="1"/>
          <p:nvPr/>
        </p:nvSpPr>
        <p:spPr>
          <a:xfrm>
            <a:off x="990600" y="4672263"/>
            <a:ext cx="4832684" cy="1569660"/>
          </a:xfrm>
          <a:prstGeom prst="rect">
            <a:avLst/>
          </a:prstGeom>
          <a:noFill/>
        </p:spPr>
        <p:txBody>
          <a:bodyPr wrap="square" rtlCol="0">
            <a:spAutoFit/>
          </a:bodyPr>
          <a:lstStyle/>
          <a:p>
            <a:r>
              <a:rPr lang="sv-SE" sz="3200" dirty="0">
                <a:solidFill>
                  <a:schemeClr val="accent1">
                    <a:lumMod val="60000"/>
                    <a:lumOff val="40000"/>
                  </a:schemeClr>
                </a:solidFill>
              </a:rPr>
              <a:t>2019 (stapel till vänster) 2030 (stapeln i mitten)</a:t>
            </a:r>
          </a:p>
          <a:p>
            <a:r>
              <a:rPr lang="sv-SE" sz="3200" dirty="0">
                <a:solidFill>
                  <a:schemeClr val="accent1">
                    <a:lumMod val="60000"/>
                    <a:lumOff val="40000"/>
                  </a:schemeClr>
                </a:solidFill>
              </a:rPr>
              <a:t>2050 (stapeln till höger)</a:t>
            </a:r>
          </a:p>
        </p:txBody>
      </p:sp>
      <p:grpSp>
        <p:nvGrpSpPr>
          <p:cNvPr id="12" name="Grupp 11">
            <a:extLst>
              <a:ext uri="{FF2B5EF4-FFF2-40B4-BE49-F238E27FC236}">
                <a16:creationId xmlns:a16="http://schemas.microsoft.com/office/drawing/2014/main" id="{2BF167A3-F60C-4A28-8978-BBF9CCD7B29E}"/>
              </a:ext>
            </a:extLst>
          </p:cNvPr>
          <p:cNvGrpSpPr/>
          <p:nvPr/>
        </p:nvGrpSpPr>
        <p:grpSpPr>
          <a:xfrm>
            <a:off x="6981821" y="252667"/>
            <a:ext cx="4112828" cy="6144122"/>
            <a:chOff x="6981821" y="252667"/>
            <a:chExt cx="4112828" cy="6144122"/>
          </a:xfrm>
        </p:grpSpPr>
        <p:pic>
          <p:nvPicPr>
            <p:cNvPr id="8" name="Bildobjekt 7">
              <a:extLst>
                <a:ext uri="{FF2B5EF4-FFF2-40B4-BE49-F238E27FC236}">
                  <a16:creationId xmlns:a16="http://schemas.microsoft.com/office/drawing/2014/main" id="{AAE7172E-56C3-4A50-8AB8-5D4924FED525}"/>
                </a:ext>
              </a:extLst>
            </p:cNvPr>
            <p:cNvPicPr>
              <a:picLocks noChangeAspect="1"/>
            </p:cNvPicPr>
            <p:nvPr/>
          </p:nvPicPr>
          <p:blipFill>
            <a:blip r:embed="rId2"/>
            <a:stretch>
              <a:fillRect/>
            </a:stretch>
          </p:blipFill>
          <p:spPr>
            <a:xfrm>
              <a:off x="6981821" y="252667"/>
              <a:ext cx="2948875" cy="6144122"/>
            </a:xfrm>
            <a:prstGeom prst="rect">
              <a:avLst/>
            </a:prstGeom>
          </p:spPr>
        </p:pic>
        <p:pic>
          <p:nvPicPr>
            <p:cNvPr id="11" name="Bildobjekt 10">
              <a:extLst>
                <a:ext uri="{FF2B5EF4-FFF2-40B4-BE49-F238E27FC236}">
                  <a16:creationId xmlns:a16="http://schemas.microsoft.com/office/drawing/2014/main" id="{F766B4F7-8B22-44C7-A9F4-6B16D8FAF061}"/>
                </a:ext>
              </a:extLst>
            </p:cNvPr>
            <p:cNvPicPr>
              <a:picLocks noChangeAspect="1"/>
            </p:cNvPicPr>
            <p:nvPr/>
          </p:nvPicPr>
          <p:blipFill>
            <a:blip r:embed="rId3"/>
            <a:stretch>
              <a:fillRect/>
            </a:stretch>
          </p:blipFill>
          <p:spPr>
            <a:xfrm>
              <a:off x="9931789" y="1596189"/>
              <a:ext cx="1162860" cy="4800600"/>
            </a:xfrm>
            <a:prstGeom prst="rect">
              <a:avLst/>
            </a:prstGeom>
          </p:spPr>
        </p:pic>
      </p:grpSp>
      <p:sp>
        <p:nvSpPr>
          <p:cNvPr id="3" name="Rektangel 2">
            <a:hlinkClick r:id="rId4" action="ppaction://hlinksldjump"/>
            <a:extLst>
              <a:ext uri="{FF2B5EF4-FFF2-40B4-BE49-F238E27FC236}">
                <a16:creationId xmlns:a16="http://schemas.microsoft.com/office/drawing/2014/main" id="{2560D683-D10D-2C76-F9E3-EE5DF275C0CA}"/>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2467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normAutofit/>
          </a:bodyPr>
          <a:lstStyle/>
          <a:p>
            <a:r>
              <a:rPr lang="sv-SE" sz="6000" dirty="0"/>
              <a:t>K</a:t>
            </a:r>
            <a:r>
              <a:rPr lang="sv-SE" sz="6000" dirty="0">
                <a:latin typeface="+mj-lt"/>
              </a:rPr>
              <a:t>ärnkraftsutbyggnaden</a:t>
            </a:r>
            <a:endParaRPr lang="sv-SE" sz="6000" dirty="0"/>
          </a:p>
        </p:txBody>
      </p:sp>
      <p:pic>
        <p:nvPicPr>
          <p:cNvPr id="3" name="Picture 2">
            <a:extLst>
              <a:ext uri="{FF2B5EF4-FFF2-40B4-BE49-F238E27FC236}">
                <a16:creationId xmlns:a16="http://schemas.microsoft.com/office/drawing/2014/main" id="{CF571FFC-3662-300D-7DD7-BE41E355A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69" y="1172996"/>
            <a:ext cx="8328659" cy="52470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557B79-1694-12C1-4D93-59FB93D95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789" y="4090737"/>
            <a:ext cx="3364566" cy="2329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0232D624-09B0-D3B8-86F4-79355DB5A212}"/>
              </a:ext>
            </a:extLst>
          </p:cNvPr>
          <p:cNvSpPr txBox="1"/>
          <p:nvPr/>
        </p:nvSpPr>
        <p:spPr>
          <a:xfrm>
            <a:off x="8616348" y="1167916"/>
            <a:ext cx="3466567" cy="2677656"/>
          </a:xfrm>
          <a:prstGeom prst="rect">
            <a:avLst/>
          </a:prstGeom>
          <a:noFill/>
        </p:spPr>
        <p:txBody>
          <a:bodyPr wrap="square" rtlCol="0">
            <a:spAutoFit/>
          </a:bodyPr>
          <a:lstStyle/>
          <a:p>
            <a:pPr rtl="0">
              <a:spcBef>
                <a:spcPts val="0"/>
              </a:spcBef>
              <a:spcAft>
                <a:spcPts val="0"/>
              </a:spcAft>
            </a:pPr>
            <a:r>
              <a:rPr lang="sv-SE" sz="1400" b="1" i="0" u="none" strike="noStrike" dirty="0" err="1">
                <a:solidFill>
                  <a:schemeClr val="accent1">
                    <a:lumMod val="75000"/>
                  </a:schemeClr>
                </a:solidFill>
                <a:effectLst/>
                <a:latin typeface="Arial Narrow" panose="020B0606020202030204" pitchFamily="34" charset="0"/>
                <a:ea typeface="Roboto Condensed Light" panose="02000000000000000000" pitchFamily="2" charset="0"/>
              </a:rPr>
              <a:t>Notervärt</a:t>
            </a: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Endast 2 leverantörer användes.</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Asea-Atom (9 block) och Westinghouse (3 block).</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Därtill levererade Asea-Atom 2 block till Finland under tiden som utbyggnaden skedde i Sverige.</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err="1">
                <a:solidFill>
                  <a:schemeClr val="accent1">
                    <a:lumMod val="75000"/>
                  </a:schemeClr>
                </a:solidFill>
                <a:effectLst/>
                <a:latin typeface="Arial Narrow" panose="020B0606020202030204" pitchFamily="34" charset="0"/>
                <a:ea typeface="Roboto Condensed Light" panose="02000000000000000000" pitchFamily="2" charset="0"/>
              </a:rPr>
              <a:t>Uddcomb</a:t>
            </a: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 byggdes upp och levererade 15 reaktortankar.</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Stal-Laval levererade alla turbiner utom till Ringhals 1 och 2.</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ASEA alla generatorer utom till Ringhals 1.</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Därtill byggdes </a:t>
            </a:r>
            <a:r>
              <a:rPr lang="sv-SE" sz="1400" b="0" i="0" u="none" strike="noStrike" dirty="0" err="1">
                <a:solidFill>
                  <a:schemeClr val="accent1">
                    <a:lumMod val="75000"/>
                  </a:schemeClr>
                </a:solidFill>
                <a:effectLst/>
                <a:latin typeface="Arial Narrow" panose="020B0606020202030204" pitchFamily="34" charset="0"/>
                <a:ea typeface="Roboto Condensed Light" panose="02000000000000000000" pitchFamily="2" charset="0"/>
              </a:rPr>
              <a:t>Clab</a:t>
            </a: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 och SFR påbörjades.</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a:p>
            <a:pPr rtl="0">
              <a:spcBef>
                <a:spcPts val="0"/>
              </a:spcBef>
              <a:spcAft>
                <a:spcPts val="0"/>
              </a:spcAft>
            </a:pPr>
            <a:r>
              <a:rPr lang="sv-SE" sz="1400" b="0" i="0" u="none" strike="noStrike" dirty="0">
                <a:solidFill>
                  <a:schemeClr val="accent1">
                    <a:lumMod val="75000"/>
                  </a:schemeClr>
                </a:solidFill>
                <a:effectLst/>
                <a:latin typeface="Arial Narrow" panose="020B0606020202030204" pitchFamily="34" charset="0"/>
                <a:ea typeface="Roboto Condensed Light" panose="02000000000000000000" pitchFamily="2" charset="0"/>
              </a:rPr>
              <a:t>KBS-konceptet utvecklades.</a:t>
            </a:r>
            <a:endParaRPr lang="sv-SE" sz="1400" b="0" dirty="0">
              <a:solidFill>
                <a:schemeClr val="accent1">
                  <a:lumMod val="75000"/>
                </a:schemeClr>
              </a:solidFill>
              <a:effectLst/>
              <a:latin typeface="Arial Narrow" panose="020B0606020202030204" pitchFamily="34" charset="0"/>
              <a:ea typeface="Roboto Condensed Light" panose="02000000000000000000" pitchFamily="2" charset="0"/>
            </a:endParaRPr>
          </a:p>
        </p:txBody>
      </p:sp>
      <p:cxnSp>
        <p:nvCxnSpPr>
          <p:cNvPr id="6" name="Rak koppling 5">
            <a:extLst>
              <a:ext uri="{FF2B5EF4-FFF2-40B4-BE49-F238E27FC236}">
                <a16:creationId xmlns:a16="http://schemas.microsoft.com/office/drawing/2014/main" id="{53EB9A67-D1EB-C857-9375-E7B2A5006D37}"/>
              </a:ext>
            </a:extLst>
          </p:cNvPr>
          <p:cNvCxnSpPr>
            <a:cxnSpLocks/>
          </p:cNvCxnSpPr>
          <p:nvPr/>
        </p:nvCxnSpPr>
        <p:spPr>
          <a:xfrm flipV="1">
            <a:off x="1554480" y="2072640"/>
            <a:ext cx="1955800" cy="38252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82C9B756-C0C2-7416-7EFF-DE928F211238}"/>
              </a:ext>
            </a:extLst>
          </p:cNvPr>
          <p:cNvSpPr txBox="1"/>
          <p:nvPr/>
        </p:nvSpPr>
        <p:spPr>
          <a:xfrm>
            <a:off x="1442720" y="3002280"/>
            <a:ext cx="1346200" cy="646331"/>
          </a:xfrm>
          <a:prstGeom prst="rect">
            <a:avLst/>
          </a:prstGeom>
          <a:noFill/>
        </p:spPr>
        <p:txBody>
          <a:bodyPr wrap="square" rtlCol="0">
            <a:spAutoFit/>
          </a:bodyPr>
          <a:lstStyle/>
          <a:p>
            <a:pPr algn="l"/>
            <a:r>
              <a:rPr lang="sv-SE" sz="1800" dirty="0">
                <a:solidFill>
                  <a:schemeClr val="accent1">
                    <a:lumMod val="75000"/>
                  </a:schemeClr>
                </a:solidFill>
                <a:latin typeface="Roboto Condensed Light" panose="02000000000000000000" pitchFamily="2" charset="0"/>
                <a:ea typeface="Roboto Condensed Light" panose="02000000000000000000" pitchFamily="2" charset="0"/>
              </a:rPr>
              <a:t>650 kWh/</a:t>
            </a:r>
            <a:r>
              <a:rPr lang="sv-SE" sz="1800" dirty="0" err="1">
                <a:solidFill>
                  <a:schemeClr val="accent1">
                    <a:lumMod val="75000"/>
                  </a:schemeClr>
                </a:solidFill>
                <a:latin typeface="Roboto Condensed Light" panose="02000000000000000000" pitchFamily="2" charset="0"/>
                <a:ea typeface="Roboto Condensed Light" panose="02000000000000000000" pitchFamily="2" charset="0"/>
              </a:rPr>
              <a:t>inv</a:t>
            </a:r>
            <a:r>
              <a:rPr lang="sv-SE" sz="1800" dirty="0">
                <a:solidFill>
                  <a:schemeClr val="accent1">
                    <a:lumMod val="75000"/>
                  </a:schemeClr>
                </a:solidFill>
                <a:latin typeface="Roboto Condensed Light" panose="02000000000000000000" pitchFamily="2" charset="0"/>
                <a:ea typeface="Roboto Condensed Light" panose="02000000000000000000" pitchFamily="2" charset="0"/>
              </a:rPr>
              <a:t>, år</a:t>
            </a:r>
          </a:p>
        </p:txBody>
      </p:sp>
      <p:sp>
        <p:nvSpPr>
          <p:cNvPr id="8" name="textruta 7">
            <a:extLst>
              <a:ext uri="{FF2B5EF4-FFF2-40B4-BE49-F238E27FC236}">
                <a16:creationId xmlns:a16="http://schemas.microsoft.com/office/drawing/2014/main" id="{14A8D1EC-FF5C-98CB-2527-5758E6FB8C32}"/>
              </a:ext>
            </a:extLst>
          </p:cNvPr>
          <p:cNvSpPr txBox="1"/>
          <p:nvPr/>
        </p:nvSpPr>
        <p:spPr>
          <a:xfrm>
            <a:off x="8682789" y="4090737"/>
            <a:ext cx="3364566" cy="338554"/>
          </a:xfrm>
          <a:prstGeom prst="rect">
            <a:avLst/>
          </a:prstGeom>
          <a:noFill/>
        </p:spPr>
        <p:txBody>
          <a:bodyPr wrap="square" rtlCol="0">
            <a:spAutoFit/>
          </a:bodyPr>
          <a:lstStyle/>
          <a:p>
            <a:pPr algn="l"/>
            <a:r>
              <a:rPr lang="sv-SE" sz="1600" dirty="0" err="1">
                <a:solidFill>
                  <a:schemeClr val="accent1"/>
                </a:solidFill>
                <a:latin typeface="Arial Narrow" panose="020B0606020202030204" pitchFamily="34" charset="0"/>
                <a:ea typeface="Roboto Condensed Light" panose="02000000000000000000" pitchFamily="2" charset="0"/>
              </a:rPr>
              <a:t>Asea-Atom:s</a:t>
            </a:r>
            <a:r>
              <a:rPr lang="sv-SE" sz="1600" dirty="0">
                <a:solidFill>
                  <a:schemeClr val="accent1"/>
                </a:solidFill>
                <a:latin typeface="Arial Narrow" panose="020B0606020202030204" pitchFamily="34" charset="0"/>
                <a:ea typeface="Roboto Condensed Light" panose="02000000000000000000" pitchFamily="2" charset="0"/>
              </a:rPr>
              <a:t> engagemang 1960-2000</a:t>
            </a:r>
          </a:p>
        </p:txBody>
      </p:sp>
      <p:sp>
        <p:nvSpPr>
          <p:cNvPr id="9" name="Rektangel 8">
            <a:hlinkClick r:id="rId4" action="ppaction://hlinksldjump"/>
            <a:extLst>
              <a:ext uri="{FF2B5EF4-FFF2-40B4-BE49-F238E27FC236}">
                <a16:creationId xmlns:a16="http://schemas.microsoft.com/office/drawing/2014/main" id="{8D5A72E2-FE0E-48FA-51B2-459EC05D5E30}"/>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43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lstStyle/>
          <a:p>
            <a:r>
              <a:rPr lang="sv-SE" dirty="0">
                <a:latin typeface="+mj-lt"/>
              </a:rPr>
              <a:t>Installerad effekt (MW)</a:t>
            </a:r>
            <a:endParaRPr lang="sv-SE" dirty="0"/>
          </a:p>
        </p:txBody>
      </p:sp>
      <p:pic>
        <p:nvPicPr>
          <p:cNvPr id="3" name="Bildobjekt 2">
            <a:extLst>
              <a:ext uri="{FF2B5EF4-FFF2-40B4-BE49-F238E27FC236}">
                <a16:creationId xmlns:a16="http://schemas.microsoft.com/office/drawing/2014/main" id="{6BCC0C66-1845-EA62-AD3A-79F2EBED6FFA}"/>
              </a:ext>
            </a:extLst>
          </p:cNvPr>
          <p:cNvPicPr>
            <a:picLocks noChangeAspect="1"/>
          </p:cNvPicPr>
          <p:nvPr/>
        </p:nvPicPr>
        <p:blipFill>
          <a:blip r:embed="rId2"/>
          <a:stretch>
            <a:fillRect/>
          </a:stretch>
        </p:blipFill>
        <p:spPr>
          <a:xfrm>
            <a:off x="875421" y="1417047"/>
            <a:ext cx="10410824" cy="4856269"/>
          </a:xfrm>
          <a:prstGeom prst="rect">
            <a:avLst/>
          </a:prstGeom>
        </p:spPr>
      </p:pic>
      <p:pic>
        <p:nvPicPr>
          <p:cNvPr id="4" name="Bildobjekt 3">
            <a:extLst>
              <a:ext uri="{FF2B5EF4-FFF2-40B4-BE49-F238E27FC236}">
                <a16:creationId xmlns:a16="http://schemas.microsoft.com/office/drawing/2014/main" id="{D7575D5D-C57B-17C8-7A67-5C59070E2848}"/>
              </a:ext>
            </a:extLst>
          </p:cNvPr>
          <p:cNvPicPr>
            <a:picLocks noChangeAspect="1"/>
          </p:cNvPicPr>
          <p:nvPr/>
        </p:nvPicPr>
        <p:blipFill>
          <a:blip r:embed="rId3"/>
          <a:stretch>
            <a:fillRect/>
          </a:stretch>
        </p:blipFill>
        <p:spPr>
          <a:xfrm>
            <a:off x="8523656" y="337547"/>
            <a:ext cx="3081203" cy="2629728"/>
          </a:xfrm>
          <a:prstGeom prst="rect">
            <a:avLst/>
          </a:prstGeom>
          <a:ln w="28575">
            <a:solidFill>
              <a:schemeClr val="tx2">
                <a:lumMod val="75000"/>
              </a:schemeClr>
            </a:solidFill>
          </a:ln>
        </p:spPr>
      </p:pic>
      <p:sp>
        <p:nvSpPr>
          <p:cNvPr id="5" name="Rektangel 4">
            <a:hlinkClick r:id="rId4" action="ppaction://hlinksldjump"/>
            <a:extLst>
              <a:ext uri="{FF2B5EF4-FFF2-40B4-BE49-F238E27FC236}">
                <a16:creationId xmlns:a16="http://schemas.microsoft.com/office/drawing/2014/main" id="{2F35F17D-2327-F528-424D-0A51049F98B9}"/>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277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E2093-1C94-6E0E-A78F-8E6B6C348817}"/>
              </a:ext>
            </a:extLst>
          </p:cNvPr>
          <p:cNvSpPr>
            <a:spLocks noGrp="1"/>
          </p:cNvSpPr>
          <p:nvPr>
            <p:ph type="title"/>
          </p:nvPr>
        </p:nvSpPr>
        <p:spPr/>
        <p:txBody>
          <a:bodyPr>
            <a:normAutofit/>
          </a:bodyPr>
          <a:lstStyle/>
          <a:p>
            <a:r>
              <a:rPr lang="sv-SE" sz="6000" dirty="0">
                <a:latin typeface="+mj-lt"/>
              </a:rPr>
              <a:t>Mer el och lämplig produktion</a:t>
            </a:r>
            <a:endParaRPr lang="sv-SE" sz="6000" dirty="0"/>
          </a:p>
        </p:txBody>
      </p:sp>
      <p:sp>
        <p:nvSpPr>
          <p:cNvPr id="3" name="Google Shape;313;p30">
            <a:extLst>
              <a:ext uri="{FF2B5EF4-FFF2-40B4-BE49-F238E27FC236}">
                <a16:creationId xmlns:a16="http://schemas.microsoft.com/office/drawing/2014/main" id="{A9A6FECD-8C04-C8F6-B242-20A280C775E5}"/>
              </a:ext>
            </a:extLst>
          </p:cNvPr>
          <p:cNvSpPr txBox="1"/>
          <p:nvPr/>
        </p:nvSpPr>
        <p:spPr>
          <a:xfrm>
            <a:off x="933600" y="1342432"/>
            <a:ext cx="10418613" cy="1169521"/>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Clr>
                <a:schemeClr val="accent1">
                  <a:lumMod val="75000"/>
                </a:schemeClr>
              </a:buClr>
              <a:buSzPct val="100000"/>
              <a:buFont typeface="Archivo Narrow"/>
              <a:buAutoNum type="arabicPeriod"/>
            </a:pPr>
            <a:r>
              <a:rPr lang="sv-SE" sz="3200" dirty="0">
                <a:solidFill>
                  <a:schemeClr val="accent1">
                    <a:lumMod val="75000"/>
                  </a:schemeClr>
                </a:solidFill>
                <a:latin typeface="+mn-lt"/>
                <a:ea typeface="Archivo Narrow"/>
                <a:cs typeface="Arial" panose="020B0604020202020204" pitchFamily="34" charset="0"/>
                <a:sym typeface="Archivo Narrow"/>
              </a:rPr>
              <a:t>Vi kommer att behöva MYCKET el.</a:t>
            </a:r>
            <a:endParaRPr sz="3200" dirty="0">
              <a:solidFill>
                <a:schemeClr val="accent1">
                  <a:lumMod val="75000"/>
                </a:schemeClr>
              </a:solidFill>
              <a:latin typeface="+mn-lt"/>
              <a:ea typeface="Archivo Narrow"/>
              <a:cs typeface="Arial" panose="020B0604020202020204" pitchFamily="34" charset="0"/>
              <a:sym typeface="Archivo Narrow"/>
            </a:endParaRPr>
          </a:p>
          <a:p>
            <a:pPr marL="457200" lvl="0" indent="-457200" algn="l" rtl="0">
              <a:spcBef>
                <a:spcPts val="0"/>
              </a:spcBef>
              <a:spcAft>
                <a:spcPts val="0"/>
              </a:spcAft>
              <a:buClr>
                <a:schemeClr val="accent1">
                  <a:lumMod val="75000"/>
                </a:schemeClr>
              </a:buClr>
              <a:buSzPct val="100000"/>
              <a:buFont typeface="Archivo Narrow"/>
              <a:buAutoNum type="arabicPeriod"/>
            </a:pPr>
            <a:r>
              <a:rPr lang="sv-SE" sz="3200" dirty="0">
                <a:solidFill>
                  <a:schemeClr val="accent1">
                    <a:lumMod val="75000"/>
                  </a:schemeClr>
                </a:solidFill>
                <a:latin typeface="+mn-lt"/>
                <a:ea typeface="Archivo Narrow"/>
                <a:cs typeface="Arial" panose="020B0604020202020204" pitchFamily="34" charset="0"/>
                <a:sym typeface="Archivo Narrow"/>
              </a:rPr>
              <a:t>Vem vet var gränsen för variabel elproduktion går?</a:t>
            </a:r>
            <a:endParaRPr sz="3200" dirty="0">
              <a:solidFill>
                <a:schemeClr val="accent1">
                  <a:lumMod val="75000"/>
                </a:schemeClr>
              </a:solidFill>
              <a:latin typeface="+mn-lt"/>
              <a:ea typeface="Archivo Narrow"/>
              <a:cs typeface="Arial" panose="020B0604020202020204" pitchFamily="34" charset="0"/>
              <a:sym typeface="Archivo Narrow"/>
            </a:endParaRPr>
          </a:p>
        </p:txBody>
      </p:sp>
      <p:pic>
        <p:nvPicPr>
          <p:cNvPr id="4" name="Google Shape;315;p30">
            <a:extLst>
              <a:ext uri="{FF2B5EF4-FFF2-40B4-BE49-F238E27FC236}">
                <a16:creationId xmlns:a16="http://schemas.microsoft.com/office/drawing/2014/main" id="{C8EDEE0D-343D-597E-8934-CC6D2A03A9E1}"/>
              </a:ext>
            </a:extLst>
          </p:cNvPr>
          <p:cNvPicPr preferRelativeResize="0"/>
          <p:nvPr/>
        </p:nvPicPr>
        <p:blipFill>
          <a:blip r:embed="rId2">
            <a:alphaModFix/>
          </a:blip>
          <a:stretch>
            <a:fillRect/>
          </a:stretch>
        </p:blipFill>
        <p:spPr>
          <a:xfrm>
            <a:off x="966352" y="2618489"/>
            <a:ext cx="7696918" cy="3912345"/>
          </a:xfrm>
          <a:prstGeom prst="rect">
            <a:avLst/>
          </a:prstGeom>
          <a:noFill/>
          <a:ln>
            <a:noFill/>
          </a:ln>
        </p:spPr>
      </p:pic>
      <p:sp>
        <p:nvSpPr>
          <p:cNvPr id="5" name="Google Shape;316;p30">
            <a:extLst>
              <a:ext uri="{FF2B5EF4-FFF2-40B4-BE49-F238E27FC236}">
                <a16:creationId xmlns:a16="http://schemas.microsoft.com/office/drawing/2014/main" id="{06E800EB-96CC-BF88-BDFB-CF33EBC959D6}"/>
              </a:ext>
            </a:extLst>
          </p:cNvPr>
          <p:cNvSpPr txBox="1"/>
          <p:nvPr/>
        </p:nvSpPr>
        <p:spPr>
          <a:xfrm>
            <a:off x="8698974" y="2874725"/>
            <a:ext cx="92541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Solkraft</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6" name="Google Shape;317;p30">
            <a:extLst>
              <a:ext uri="{FF2B5EF4-FFF2-40B4-BE49-F238E27FC236}">
                <a16:creationId xmlns:a16="http://schemas.microsoft.com/office/drawing/2014/main" id="{086A53D9-F410-17F1-EE31-24E51BD32FA7}"/>
              </a:ext>
            </a:extLst>
          </p:cNvPr>
          <p:cNvSpPr txBox="1"/>
          <p:nvPr/>
        </p:nvSpPr>
        <p:spPr>
          <a:xfrm>
            <a:off x="8698975" y="3170453"/>
            <a:ext cx="1247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Vindkraft</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7" name="Google Shape;318;p30">
            <a:extLst>
              <a:ext uri="{FF2B5EF4-FFF2-40B4-BE49-F238E27FC236}">
                <a16:creationId xmlns:a16="http://schemas.microsoft.com/office/drawing/2014/main" id="{EDE367EA-6C69-8FEE-8B6F-842E237974D7}"/>
              </a:ext>
            </a:extLst>
          </p:cNvPr>
          <p:cNvSpPr txBox="1"/>
          <p:nvPr/>
        </p:nvSpPr>
        <p:spPr>
          <a:xfrm>
            <a:off x="8698975" y="3470144"/>
            <a:ext cx="1247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Gasturbiner</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8" name="Google Shape;319;p30">
            <a:extLst>
              <a:ext uri="{FF2B5EF4-FFF2-40B4-BE49-F238E27FC236}">
                <a16:creationId xmlns:a16="http://schemas.microsoft.com/office/drawing/2014/main" id="{247EFB4F-323D-DC4A-B6B5-C6F21EFFE84F}"/>
              </a:ext>
            </a:extLst>
          </p:cNvPr>
          <p:cNvSpPr txBox="1"/>
          <p:nvPr/>
        </p:nvSpPr>
        <p:spPr>
          <a:xfrm>
            <a:off x="8698975" y="3822788"/>
            <a:ext cx="2007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Industriellt mottryck</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9" name="Google Shape;320;p30">
            <a:extLst>
              <a:ext uri="{FF2B5EF4-FFF2-40B4-BE49-F238E27FC236}">
                <a16:creationId xmlns:a16="http://schemas.microsoft.com/office/drawing/2014/main" id="{F471AB9E-F375-8DCE-6606-A22DB3B0FA30}"/>
              </a:ext>
            </a:extLst>
          </p:cNvPr>
          <p:cNvSpPr txBox="1"/>
          <p:nvPr/>
        </p:nvSpPr>
        <p:spPr>
          <a:xfrm>
            <a:off x="8698975" y="4221630"/>
            <a:ext cx="2007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Kraftvärme</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10" name="Google Shape;321;p30">
            <a:extLst>
              <a:ext uri="{FF2B5EF4-FFF2-40B4-BE49-F238E27FC236}">
                <a16:creationId xmlns:a16="http://schemas.microsoft.com/office/drawing/2014/main" id="{4A591CDB-8D60-EA97-06DE-8C182E7FA44F}"/>
              </a:ext>
            </a:extLst>
          </p:cNvPr>
          <p:cNvSpPr txBox="1"/>
          <p:nvPr/>
        </p:nvSpPr>
        <p:spPr>
          <a:xfrm>
            <a:off x="8698975" y="4513395"/>
            <a:ext cx="2007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Kondens</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11" name="Google Shape;322;p30">
            <a:extLst>
              <a:ext uri="{FF2B5EF4-FFF2-40B4-BE49-F238E27FC236}">
                <a16:creationId xmlns:a16="http://schemas.microsoft.com/office/drawing/2014/main" id="{82E1CFA5-BE00-D489-CF53-41BF048100F4}"/>
              </a:ext>
            </a:extLst>
          </p:cNvPr>
          <p:cNvSpPr txBox="1"/>
          <p:nvPr/>
        </p:nvSpPr>
        <p:spPr>
          <a:xfrm>
            <a:off x="8698975" y="4880514"/>
            <a:ext cx="2007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Kärnkraft</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12" name="Google Shape;323;p30">
            <a:extLst>
              <a:ext uri="{FF2B5EF4-FFF2-40B4-BE49-F238E27FC236}">
                <a16:creationId xmlns:a16="http://schemas.microsoft.com/office/drawing/2014/main" id="{1E65F556-629E-B793-57A3-E2624664B9B1}"/>
              </a:ext>
            </a:extLst>
          </p:cNvPr>
          <p:cNvSpPr txBox="1"/>
          <p:nvPr/>
        </p:nvSpPr>
        <p:spPr>
          <a:xfrm>
            <a:off x="8698975" y="5116740"/>
            <a:ext cx="2007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Vattenkraft</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13" name="Google Shape;324;p30">
            <a:extLst>
              <a:ext uri="{FF2B5EF4-FFF2-40B4-BE49-F238E27FC236}">
                <a16:creationId xmlns:a16="http://schemas.microsoft.com/office/drawing/2014/main" id="{673F9423-5139-84FD-79DE-23D0E4F4BFB2}"/>
              </a:ext>
            </a:extLst>
          </p:cNvPr>
          <p:cNvSpPr txBox="1"/>
          <p:nvPr/>
        </p:nvSpPr>
        <p:spPr>
          <a:xfrm>
            <a:off x="1559496" y="2492887"/>
            <a:ext cx="27804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err="1">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Planerbar</a:t>
            </a: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 produktion 99% av total.</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cxnSp>
        <p:nvCxnSpPr>
          <p:cNvPr id="14" name="Google Shape;325;p30">
            <a:extLst>
              <a:ext uri="{FF2B5EF4-FFF2-40B4-BE49-F238E27FC236}">
                <a16:creationId xmlns:a16="http://schemas.microsoft.com/office/drawing/2014/main" id="{F42F801D-DCCF-6AE5-573B-B794D6BACAA5}"/>
              </a:ext>
            </a:extLst>
          </p:cNvPr>
          <p:cNvCxnSpPr>
            <a:cxnSpLocks/>
          </p:cNvCxnSpPr>
          <p:nvPr/>
        </p:nvCxnSpPr>
        <p:spPr>
          <a:xfrm flipH="1">
            <a:off x="1847853" y="3198298"/>
            <a:ext cx="46518" cy="350348"/>
          </a:xfrm>
          <a:prstGeom prst="straightConnector1">
            <a:avLst/>
          </a:prstGeom>
          <a:noFill/>
          <a:ln w="9525" cap="flat" cmpd="sng">
            <a:solidFill>
              <a:schemeClr val="dk2"/>
            </a:solidFill>
            <a:prstDash val="solid"/>
            <a:round/>
            <a:headEnd type="none" w="med" len="med"/>
            <a:tailEnd type="triangle" w="med" len="med"/>
          </a:ln>
        </p:spPr>
      </p:cxnSp>
      <p:sp>
        <p:nvSpPr>
          <p:cNvPr id="15" name="Google Shape;326;p30">
            <a:extLst>
              <a:ext uri="{FF2B5EF4-FFF2-40B4-BE49-F238E27FC236}">
                <a16:creationId xmlns:a16="http://schemas.microsoft.com/office/drawing/2014/main" id="{A440A3CE-2FD0-2F93-BE40-D0F0D361955D}"/>
              </a:ext>
            </a:extLst>
          </p:cNvPr>
          <p:cNvSpPr txBox="1"/>
          <p:nvPr/>
        </p:nvSpPr>
        <p:spPr>
          <a:xfrm>
            <a:off x="6059996" y="2462328"/>
            <a:ext cx="25644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err="1">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Planerbar</a:t>
            </a: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 produktion 73% av total.</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cxnSp>
        <p:nvCxnSpPr>
          <p:cNvPr id="16" name="Google Shape;327;p30">
            <a:extLst>
              <a:ext uri="{FF2B5EF4-FFF2-40B4-BE49-F238E27FC236}">
                <a16:creationId xmlns:a16="http://schemas.microsoft.com/office/drawing/2014/main" id="{E765F3A1-C76F-C261-1178-487C96A680C5}"/>
              </a:ext>
            </a:extLst>
          </p:cNvPr>
          <p:cNvCxnSpPr/>
          <p:nvPr/>
        </p:nvCxnSpPr>
        <p:spPr>
          <a:xfrm>
            <a:off x="8052426" y="2938181"/>
            <a:ext cx="84758" cy="839204"/>
          </a:xfrm>
          <a:prstGeom prst="straightConnector1">
            <a:avLst/>
          </a:prstGeom>
          <a:noFill/>
          <a:ln w="9525" cap="flat" cmpd="sng">
            <a:solidFill>
              <a:schemeClr val="dk2"/>
            </a:solidFill>
            <a:prstDash val="solid"/>
            <a:round/>
            <a:headEnd type="none" w="med" len="med"/>
            <a:tailEnd type="triangle" w="med" len="med"/>
          </a:ln>
        </p:spPr>
      </p:cxnSp>
      <p:sp>
        <p:nvSpPr>
          <p:cNvPr id="17" name="Google Shape;328;p30">
            <a:extLst>
              <a:ext uri="{FF2B5EF4-FFF2-40B4-BE49-F238E27FC236}">
                <a16:creationId xmlns:a16="http://schemas.microsoft.com/office/drawing/2014/main" id="{3C1E5068-85E1-0925-0330-57F6B52C122E}"/>
              </a:ext>
            </a:extLst>
          </p:cNvPr>
          <p:cNvSpPr/>
          <p:nvPr/>
        </p:nvSpPr>
        <p:spPr>
          <a:xfrm>
            <a:off x="1709105" y="3553186"/>
            <a:ext cx="6540073" cy="272281"/>
          </a:xfrm>
          <a:custGeom>
            <a:avLst/>
            <a:gdLst/>
            <a:ahLst/>
            <a:cxnLst/>
            <a:rect l="l" t="t" r="r" b="b"/>
            <a:pathLst>
              <a:path w="318523" h="13261" extrusionOk="0">
                <a:moveTo>
                  <a:pt x="0" y="260"/>
                </a:moveTo>
                <a:lnTo>
                  <a:pt x="12741" y="520"/>
                </a:lnTo>
                <a:lnTo>
                  <a:pt x="26262" y="8320"/>
                </a:lnTo>
                <a:lnTo>
                  <a:pt x="39263" y="12221"/>
                </a:lnTo>
                <a:lnTo>
                  <a:pt x="52784" y="12481"/>
                </a:lnTo>
                <a:lnTo>
                  <a:pt x="65785" y="9360"/>
                </a:lnTo>
                <a:lnTo>
                  <a:pt x="79306" y="7540"/>
                </a:lnTo>
                <a:lnTo>
                  <a:pt x="92307" y="4160"/>
                </a:lnTo>
                <a:lnTo>
                  <a:pt x="105828" y="3380"/>
                </a:lnTo>
                <a:lnTo>
                  <a:pt x="119089" y="4680"/>
                </a:lnTo>
                <a:lnTo>
                  <a:pt x="132350" y="3120"/>
                </a:lnTo>
                <a:lnTo>
                  <a:pt x="145871" y="3120"/>
                </a:lnTo>
                <a:lnTo>
                  <a:pt x="158872" y="3640"/>
                </a:lnTo>
                <a:lnTo>
                  <a:pt x="171873" y="1300"/>
                </a:lnTo>
                <a:lnTo>
                  <a:pt x="185394" y="2080"/>
                </a:lnTo>
                <a:lnTo>
                  <a:pt x="198395" y="2080"/>
                </a:lnTo>
                <a:lnTo>
                  <a:pt x="211656" y="1560"/>
                </a:lnTo>
                <a:lnTo>
                  <a:pt x="225177" y="1300"/>
                </a:lnTo>
                <a:lnTo>
                  <a:pt x="238438" y="0"/>
                </a:lnTo>
                <a:lnTo>
                  <a:pt x="251959" y="1560"/>
                </a:lnTo>
                <a:lnTo>
                  <a:pt x="265220" y="2600"/>
                </a:lnTo>
                <a:lnTo>
                  <a:pt x="278481" y="8320"/>
                </a:lnTo>
                <a:lnTo>
                  <a:pt x="291481" y="7540"/>
                </a:lnTo>
                <a:lnTo>
                  <a:pt x="305002" y="11180"/>
                </a:lnTo>
                <a:lnTo>
                  <a:pt x="318523" y="13261"/>
                </a:lnTo>
              </a:path>
            </a:pathLst>
          </a:custGeom>
          <a:noFill/>
          <a:ln w="38100" cap="flat" cmpd="sng">
            <a:solidFill>
              <a:srgbClr val="980000"/>
            </a:solidFill>
            <a:prstDash val="solid"/>
            <a:round/>
            <a:headEnd type="none" w="med" len="med"/>
            <a:tailEnd type="none" w="med" len="med"/>
          </a:ln>
        </p:spPr>
      </p:sp>
      <p:sp>
        <p:nvSpPr>
          <p:cNvPr id="18" name="Google Shape;329;p30">
            <a:extLst>
              <a:ext uri="{FF2B5EF4-FFF2-40B4-BE49-F238E27FC236}">
                <a16:creationId xmlns:a16="http://schemas.microsoft.com/office/drawing/2014/main" id="{A7E5D7CD-9B7C-CD71-DFAA-B69EDA3554FE}"/>
              </a:ext>
            </a:extLst>
          </p:cNvPr>
          <p:cNvSpPr txBox="1"/>
          <p:nvPr/>
        </p:nvSpPr>
        <p:spPr>
          <a:xfrm>
            <a:off x="2063552" y="2761285"/>
            <a:ext cx="327636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(Man kan diskutera om gasturbinkraft ska anses </a:t>
            </a:r>
            <a:r>
              <a:rPr lang="sv-SE" dirty="0" err="1">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planerbar</a:t>
            </a:r>
            <a:r>
              <a:rPr lang="sv-SE"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rPr>
              <a:t>).</a:t>
            </a:r>
            <a:endParaRPr dirty="0">
              <a:solidFill>
                <a:schemeClr val="accent1">
                  <a:lumMod val="75000"/>
                </a:schemeClr>
              </a:solidFill>
              <a:latin typeface="Arial Narrow" panose="020B0606020202030204" pitchFamily="34" charset="0"/>
              <a:ea typeface="Archivo Narrow"/>
              <a:cs typeface="Arial" panose="020B0604020202020204" pitchFamily="34" charset="0"/>
              <a:sym typeface="Archivo Narrow"/>
            </a:endParaRPr>
          </a:p>
        </p:txBody>
      </p:sp>
      <p:sp>
        <p:nvSpPr>
          <p:cNvPr id="19" name="Rektangel 18">
            <a:hlinkClick r:id="rId3" action="ppaction://hlinksldjump"/>
            <a:extLst>
              <a:ext uri="{FF2B5EF4-FFF2-40B4-BE49-F238E27FC236}">
                <a16:creationId xmlns:a16="http://schemas.microsoft.com/office/drawing/2014/main" id="{3836A224-2F59-FE2A-8A22-3C22D529060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42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ppt_x</p:attrName>
                                        </p:attrNameLst>
                                      </p:cBhvr>
                                      <p:tavLst>
                                        <p:tav tm="0">
                                          <p:val>
                                            <p:strVal val="#ppt_x"/>
                                          </p:val>
                                        </p:tav>
                                        <p:tav tm="100000">
                                          <p:val>
                                            <p:strVal val="#ppt_x"/>
                                          </p:val>
                                        </p:tav>
                                      </p:tavLst>
                                    </p:anim>
                                    <p:anim calcmode="lin" valueType="num">
                                      <p:cBhvr>
                                        <p:cTn id="19" dur="2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ppt_x</p:attrName>
                                        </p:attrNameLst>
                                      </p:cBhvr>
                                      <p:tavLst>
                                        <p:tav tm="0">
                                          <p:val>
                                            <p:strVal val="#ppt_x"/>
                                          </p:val>
                                        </p:tav>
                                        <p:tav tm="100000">
                                          <p:val>
                                            <p:strVal val="#ppt_x"/>
                                          </p:val>
                                        </p:tav>
                                      </p:tavLst>
                                    </p:anim>
                                    <p:anim calcmode="lin" valueType="num">
                                      <p:cBhvr>
                                        <p:cTn id="29"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50A740-DC97-3031-7A66-B9C9874771EC}"/>
              </a:ext>
            </a:extLst>
          </p:cNvPr>
          <p:cNvSpPr>
            <a:spLocks noGrp="1"/>
          </p:cNvSpPr>
          <p:nvPr>
            <p:ph type="ctrTitle"/>
          </p:nvPr>
        </p:nvSpPr>
        <p:spPr/>
        <p:txBody>
          <a:bodyPr>
            <a:normAutofit/>
          </a:bodyPr>
          <a:lstStyle/>
          <a:p>
            <a:r>
              <a:rPr lang="sv-SE" sz="8800" dirty="0"/>
              <a:t>PRINCIPER</a:t>
            </a:r>
          </a:p>
        </p:txBody>
      </p:sp>
      <p:sp>
        <p:nvSpPr>
          <p:cNvPr id="6" name="Rektangel 5">
            <a:hlinkClick r:id="rId2" action="ppaction://hlinksldjump"/>
            <a:extLst>
              <a:ext uri="{FF2B5EF4-FFF2-40B4-BE49-F238E27FC236}">
                <a16:creationId xmlns:a16="http://schemas.microsoft.com/office/drawing/2014/main" id="{BD2452FB-9225-3A86-3E9F-6B1242FBCCC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3504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1A33D7-763B-3248-D220-A45509EBF7B9}"/>
              </a:ext>
            </a:extLst>
          </p:cNvPr>
          <p:cNvSpPr>
            <a:spLocks noGrp="1"/>
          </p:cNvSpPr>
          <p:nvPr>
            <p:ph type="title"/>
          </p:nvPr>
        </p:nvSpPr>
        <p:spPr/>
        <p:txBody>
          <a:bodyPr>
            <a:normAutofit/>
          </a:bodyPr>
          <a:lstStyle/>
          <a:p>
            <a:r>
              <a:rPr lang="sv-SE" sz="5400" dirty="0"/>
              <a:t>V</a:t>
            </a:r>
            <a:r>
              <a:rPr lang="sv-SE" sz="5400" dirty="0">
                <a:latin typeface="+mj-lt"/>
              </a:rPr>
              <a:t>i ska elektrifiera Sverige!</a:t>
            </a:r>
            <a:endParaRPr lang="sv-SE" sz="5400" dirty="0"/>
          </a:p>
        </p:txBody>
      </p:sp>
      <p:graphicFrame>
        <p:nvGraphicFramePr>
          <p:cNvPr id="4" name="Diagram 3">
            <a:extLst>
              <a:ext uri="{FF2B5EF4-FFF2-40B4-BE49-F238E27FC236}">
                <a16:creationId xmlns:a16="http://schemas.microsoft.com/office/drawing/2014/main" id="{0205B74D-FB1D-111A-59FE-630D3085D6BD}"/>
              </a:ext>
            </a:extLst>
          </p:cNvPr>
          <p:cNvGraphicFramePr>
            <a:graphicFrameLocks/>
          </p:cNvGraphicFramePr>
          <p:nvPr>
            <p:extLst>
              <p:ext uri="{D42A27DB-BD31-4B8C-83A1-F6EECF244321}">
                <p14:modId xmlns:p14="http://schemas.microsoft.com/office/powerpoint/2010/main" val="151762926"/>
              </p:ext>
            </p:extLst>
          </p:nvPr>
        </p:nvGraphicFramePr>
        <p:xfrm>
          <a:off x="549080" y="1856835"/>
          <a:ext cx="10955715" cy="46300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a:extLst>
              <a:ext uri="{FF2B5EF4-FFF2-40B4-BE49-F238E27FC236}">
                <a16:creationId xmlns:a16="http://schemas.microsoft.com/office/drawing/2014/main" id="{A9D12F2A-33C7-860D-CF48-6329CC51927B}"/>
              </a:ext>
            </a:extLst>
          </p:cNvPr>
          <p:cNvSpPr txBox="1"/>
          <p:nvPr/>
        </p:nvSpPr>
        <p:spPr>
          <a:xfrm>
            <a:off x="767408" y="1491825"/>
            <a:ext cx="3621504" cy="369332"/>
          </a:xfrm>
          <a:prstGeom prst="rect">
            <a:avLst/>
          </a:prstGeom>
          <a:noFill/>
        </p:spPr>
        <p:txBody>
          <a:bodyPr wrap="none" rtlCol="0">
            <a:spAutoFit/>
          </a:bodyPr>
          <a:lstStyle/>
          <a:p>
            <a:pPr algn="l"/>
            <a:r>
              <a:rPr lang="sv-SE" sz="1800" dirty="0">
                <a:solidFill>
                  <a:schemeClr val="accent1">
                    <a:lumMod val="75000"/>
                  </a:schemeClr>
                </a:solidFill>
                <a:latin typeface="Arial Narrow" panose="020B0606020202030204" pitchFamily="34" charset="0"/>
                <a:ea typeface="Cascadia Mono SemiLight" panose="020B0609020000020004" pitchFamily="49" charset="0"/>
                <a:cs typeface="Cascadia Mono SemiLight" panose="020B0609020000020004" pitchFamily="49" charset="0"/>
              </a:rPr>
              <a:t>[Från Elektrifieringsstrategin 2022-02-03]</a:t>
            </a:r>
          </a:p>
        </p:txBody>
      </p:sp>
      <p:sp>
        <p:nvSpPr>
          <p:cNvPr id="6" name="Rektangel 5">
            <a:extLst>
              <a:ext uri="{FF2B5EF4-FFF2-40B4-BE49-F238E27FC236}">
                <a16:creationId xmlns:a16="http://schemas.microsoft.com/office/drawing/2014/main" id="{A7BC0970-EBFA-470B-AD16-A73D82B1B89D}"/>
              </a:ext>
            </a:extLst>
          </p:cNvPr>
          <p:cNvSpPr/>
          <p:nvPr/>
        </p:nvSpPr>
        <p:spPr>
          <a:xfrm>
            <a:off x="9609745" y="1931350"/>
            <a:ext cx="470019" cy="679390"/>
          </a:xfrm>
          <a:prstGeom prst="rect">
            <a:avLst/>
          </a:prstGeom>
          <a:solidFill>
            <a:srgbClr val="407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1">
            <a:extLst>
              <a:ext uri="{FF2B5EF4-FFF2-40B4-BE49-F238E27FC236}">
                <a16:creationId xmlns:a16="http://schemas.microsoft.com/office/drawing/2014/main" id="{A76EC472-35DB-5DB9-17A9-D85CEC7AABE9}"/>
              </a:ext>
            </a:extLst>
          </p:cNvPr>
          <p:cNvSpPr txBox="1"/>
          <p:nvPr/>
        </p:nvSpPr>
        <p:spPr>
          <a:xfrm>
            <a:off x="7932204" y="3585036"/>
            <a:ext cx="2489905" cy="192414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2000" dirty="0">
                <a:solidFill>
                  <a:schemeClr val="bg1"/>
                </a:solidFill>
              </a:rPr>
              <a:t>Industri</a:t>
            </a:r>
          </a:p>
          <a:p>
            <a:endParaRPr lang="sv-SE" sz="2000" dirty="0">
              <a:solidFill>
                <a:schemeClr val="bg1"/>
              </a:solidFill>
            </a:endParaRPr>
          </a:p>
          <a:p>
            <a:endParaRPr lang="sv-SE" sz="2000" dirty="0">
              <a:solidFill>
                <a:schemeClr val="bg1"/>
              </a:solidFill>
            </a:endParaRPr>
          </a:p>
          <a:p>
            <a:r>
              <a:rPr lang="sv-SE" sz="2000" dirty="0">
                <a:solidFill>
                  <a:schemeClr val="bg1"/>
                </a:solidFill>
              </a:rPr>
              <a:t>Transporter</a:t>
            </a:r>
          </a:p>
          <a:p>
            <a:endParaRPr lang="sv-SE" sz="2000" dirty="0">
              <a:solidFill>
                <a:schemeClr val="bg1"/>
              </a:solidFill>
            </a:endParaRPr>
          </a:p>
          <a:p>
            <a:endParaRPr lang="sv-SE" sz="2000" dirty="0">
              <a:solidFill>
                <a:schemeClr val="bg1"/>
              </a:solidFill>
            </a:endParaRPr>
          </a:p>
          <a:p>
            <a:r>
              <a:rPr lang="sv-SE" sz="2000" dirty="0">
                <a:solidFill>
                  <a:schemeClr val="bg1"/>
                </a:solidFill>
              </a:rPr>
              <a:t>Övriga</a:t>
            </a:r>
            <a:r>
              <a:rPr lang="sv-SE" sz="2000" baseline="0" dirty="0">
                <a:solidFill>
                  <a:schemeClr val="bg1"/>
                </a:solidFill>
              </a:rPr>
              <a:t> sektorer</a:t>
            </a:r>
          </a:p>
        </p:txBody>
      </p:sp>
      <p:sp>
        <p:nvSpPr>
          <p:cNvPr id="3" name="textruta 2">
            <a:extLst>
              <a:ext uri="{FF2B5EF4-FFF2-40B4-BE49-F238E27FC236}">
                <a16:creationId xmlns:a16="http://schemas.microsoft.com/office/drawing/2014/main" id="{1E5E8F3F-7F44-8CF9-A06A-A2FF339C82AE}"/>
              </a:ext>
            </a:extLst>
          </p:cNvPr>
          <p:cNvSpPr txBox="1"/>
          <p:nvPr/>
        </p:nvSpPr>
        <p:spPr>
          <a:xfrm>
            <a:off x="6780076" y="994879"/>
            <a:ext cx="4932548" cy="707886"/>
          </a:xfrm>
          <a:prstGeom prst="rect">
            <a:avLst/>
          </a:prstGeom>
          <a:noFill/>
        </p:spPr>
        <p:txBody>
          <a:bodyPr wrap="square" rtlCol="0">
            <a:spAutoFit/>
          </a:bodyPr>
          <a:lstStyle/>
          <a:p>
            <a:r>
              <a:rPr lang="sv-SE" sz="4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140 till 280 TWh/år!</a:t>
            </a:r>
          </a:p>
        </p:txBody>
      </p:sp>
      <p:sp>
        <p:nvSpPr>
          <p:cNvPr id="8" name="Rektangel 7">
            <a:hlinkClick r:id="rId3" action="ppaction://hlinksldjump"/>
            <a:extLst>
              <a:ext uri="{FF2B5EF4-FFF2-40B4-BE49-F238E27FC236}">
                <a16:creationId xmlns:a16="http://schemas.microsoft.com/office/drawing/2014/main" id="{1A568BF2-3809-A3BD-C223-7D69BD3B3A90}"/>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71155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61F21B-7E89-67F8-8EA7-D76A49C3F563}"/>
              </a:ext>
            </a:extLst>
          </p:cNvPr>
          <p:cNvSpPr>
            <a:spLocks noGrp="1"/>
          </p:cNvSpPr>
          <p:nvPr>
            <p:ph type="title"/>
          </p:nvPr>
        </p:nvSpPr>
        <p:spPr/>
        <p:txBody>
          <a:bodyPr>
            <a:normAutofit/>
          </a:bodyPr>
          <a:lstStyle/>
          <a:p>
            <a:r>
              <a:rPr lang="sv-SE" sz="7200" dirty="0"/>
              <a:t>Tryckvattenreaktorn</a:t>
            </a:r>
          </a:p>
        </p:txBody>
      </p:sp>
      <p:pic>
        <p:nvPicPr>
          <p:cNvPr id="1026" name="Picture 2" descr="Timbro och Svenskt Näringsliv backar upp KDs och Ms kärnkraftsoffensiv -  Dagens opinion">
            <a:extLst>
              <a:ext uri="{FF2B5EF4-FFF2-40B4-BE49-F238E27FC236}">
                <a16:creationId xmlns:a16="http://schemas.microsoft.com/office/drawing/2014/main" id="{36526E70-D2A2-B3D5-29DF-72846DD4D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428" y="1298439"/>
            <a:ext cx="9525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CE8D9AEE-2CD4-0AB4-6D9C-EC9798AC72FC}"/>
              </a:ext>
            </a:extLst>
          </p:cNvPr>
          <p:cNvSpPr/>
          <p:nvPr/>
        </p:nvSpPr>
        <p:spPr>
          <a:xfrm>
            <a:off x="839788" y="1665288"/>
            <a:ext cx="1799828" cy="467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hlinkClick r:id="rId3" action="ppaction://hlinksldjump"/>
            <a:extLst>
              <a:ext uri="{FF2B5EF4-FFF2-40B4-BE49-F238E27FC236}">
                <a16:creationId xmlns:a16="http://schemas.microsoft.com/office/drawing/2014/main" id="{1C7DB5F0-9847-6A56-6CF1-F607E753CF41}"/>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30387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5ABE28-491A-2075-AAD0-BCDD09A6CB16}"/>
              </a:ext>
            </a:extLst>
          </p:cNvPr>
          <p:cNvSpPr>
            <a:spLocks noGrp="1"/>
          </p:cNvSpPr>
          <p:nvPr>
            <p:ph type="title"/>
          </p:nvPr>
        </p:nvSpPr>
        <p:spPr/>
        <p:txBody>
          <a:bodyPr>
            <a:normAutofit/>
          </a:bodyPr>
          <a:lstStyle/>
          <a:p>
            <a:r>
              <a:rPr lang="sv-SE" sz="7200" dirty="0"/>
              <a:t>Kokvattenreaktorn</a:t>
            </a:r>
          </a:p>
        </p:txBody>
      </p:sp>
      <p:pic>
        <p:nvPicPr>
          <p:cNvPr id="5" name="Bildobjekt 4">
            <a:extLst>
              <a:ext uri="{FF2B5EF4-FFF2-40B4-BE49-F238E27FC236}">
                <a16:creationId xmlns:a16="http://schemas.microsoft.com/office/drawing/2014/main" id="{0A042C21-4E46-111B-181F-BB7F5B56212C}"/>
              </a:ext>
            </a:extLst>
          </p:cNvPr>
          <p:cNvPicPr>
            <a:picLocks noChangeAspect="1"/>
          </p:cNvPicPr>
          <p:nvPr/>
        </p:nvPicPr>
        <p:blipFill>
          <a:blip r:embed="rId2"/>
          <a:stretch>
            <a:fillRect/>
          </a:stretch>
        </p:blipFill>
        <p:spPr>
          <a:xfrm>
            <a:off x="767408" y="1268759"/>
            <a:ext cx="8205914" cy="5039965"/>
          </a:xfrm>
          <a:prstGeom prst="rect">
            <a:avLst/>
          </a:prstGeom>
        </p:spPr>
      </p:pic>
      <p:sp>
        <p:nvSpPr>
          <p:cNvPr id="6" name="Rektangel 5">
            <a:hlinkClick r:id="rId3" action="ppaction://hlinksldjump"/>
            <a:extLst>
              <a:ext uri="{FF2B5EF4-FFF2-40B4-BE49-F238E27FC236}">
                <a16:creationId xmlns:a16="http://schemas.microsoft.com/office/drawing/2014/main" id="{998DECE3-7485-EF89-1221-10DCCC4221E8}"/>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48857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E2FAD-694A-37DD-BEC4-98AF2B8D8FF3}"/>
              </a:ext>
            </a:extLst>
          </p:cNvPr>
          <p:cNvSpPr>
            <a:spLocks noGrp="1"/>
          </p:cNvSpPr>
          <p:nvPr>
            <p:ph type="title"/>
          </p:nvPr>
        </p:nvSpPr>
        <p:spPr/>
        <p:txBody>
          <a:bodyPr>
            <a:normAutofit/>
          </a:bodyPr>
          <a:lstStyle/>
          <a:p>
            <a:r>
              <a:rPr lang="sv-SE" sz="6000" dirty="0"/>
              <a:t>Sveriges el 2021</a:t>
            </a:r>
          </a:p>
        </p:txBody>
      </p:sp>
      <p:pic>
        <p:nvPicPr>
          <p:cNvPr id="4" name="Bildobjekt 3">
            <a:extLst>
              <a:ext uri="{FF2B5EF4-FFF2-40B4-BE49-F238E27FC236}">
                <a16:creationId xmlns:a16="http://schemas.microsoft.com/office/drawing/2014/main" id="{EB877AB7-8B32-C36C-F485-B22CD2165052}"/>
              </a:ext>
            </a:extLst>
          </p:cNvPr>
          <p:cNvPicPr>
            <a:picLocks noChangeAspect="1"/>
          </p:cNvPicPr>
          <p:nvPr/>
        </p:nvPicPr>
        <p:blipFill>
          <a:blip r:embed="rId2"/>
          <a:stretch>
            <a:fillRect/>
          </a:stretch>
        </p:blipFill>
        <p:spPr>
          <a:xfrm>
            <a:off x="371364" y="1383515"/>
            <a:ext cx="3846945" cy="5156076"/>
          </a:xfrm>
          <a:prstGeom prst="rect">
            <a:avLst/>
          </a:prstGeom>
        </p:spPr>
      </p:pic>
      <p:pic>
        <p:nvPicPr>
          <p:cNvPr id="5" name="Bildobjekt 4">
            <a:extLst>
              <a:ext uri="{FF2B5EF4-FFF2-40B4-BE49-F238E27FC236}">
                <a16:creationId xmlns:a16="http://schemas.microsoft.com/office/drawing/2014/main" id="{05EDC11E-9A79-22DE-090B-F7AFBA997C19}"/>
              </a:ext>
            </a:extLst>
          </p:cNvPr>
          <p:cNvPicPr>
            <a:picLocks noChangeAspect="1"/>
          </p:cNvPicPr>
          <p:nvPr/>
        </p:nvPicPr>
        <p:blipFill>
          <a:blip r:embed="rId3"/>
          <a:stretch>
            <a:fillRect/>
          </a:stretch>
        </p:blipFill>
        <p:spPr>
          <a:xfrm>
            <a:off x="4333020" y="1376772"/>
            <a:ext cx="3841496" cy="5156076"/>
          </a:xfrm>
          <a:prstGeom prst="rect">
            <a:avLst/>
          </a:prstGeom>
        </p:spPr>
      </p:pic>
      <p:pic>
        <p:nvPicPr>
          <p:cNvPr id="6" name="Bildobjekt 5">
            <a:extLst>
              <a:ext uri="{FF2B5EF4-FFF2-40B4-BE49-F238E27FC236}">
                <a16:creationId xmlns:a16="http://schemas.microsoft.com/office/drawing/2014/main" id="{7148012C-1A76-2E80-84E0-CF1E4F936D30}"/>
              </a:ext>
            </a:extLst>
          </p:cNvPr>
          <p:cNvPicPr>
            <a:picLocks noChangeAspect="1"/>
          </p:cNvPicPr>
          <p:nvPr/>
        </p:nvPicPr>
        <p:blipFill>
          <a:blip r:embed="rId4"/>
          <a:stretch>
            <a:fillRect/>
          </a:stretch>
        </p:blipFill>
        <p:spPr>
          <a:xfrm>
            <a:off x="8186840" y="1376771"/>
            <a:ext cx="3844662" cy="4931953"/>
          </a:xfrm>
          <a:prstGeom prst="rect">
            <a:avLst/>
          </a:prstGeom>
        </p:spPr>
      </p:pic>
      <p:sp>
        <p:nvSpPr>
          <p:cNvPr id="7" name="textruta 6">
            <a:extLst>
              <a:ext uri="{FF2B5EF4-FFF2-40B4-BE49-F238E27FC236}">
                <a16:creationId xmlns:a16="http://schemas.microsoft.com/office/drawing/2014/main" id="{6CD786EE-5690-5592-A5B3-6EA6A0FDBE73}"/>
              </a:ext>
            </a:extLst>
          </p:cNvPr>
          <p:cNvSpPr txBox="1"/>
          <p:nvPr/>
        </p:nvSpPr>
        <p:spPr>
          <a:xfrm rot="19836448">
            <a:off x="988550" y="2725569"/>
            <a:ext cx="5959260" cy="523220"/>
          </a:xfrm>
          <a:prstGeom prst="rect">
            <a:avLst/>
          </a:prstGeom>
          <a:solidFill>
            <a:schemeClr val="bg1"/>
          </a:solidFill>
        </p:spPr>
        <p:txBody>
          <a:bodyPr wrap="none" rtlCol="0">
            <a:spAutoFit/>
          </a:bodyPr>
          <a:lstStyle/>
          <a:p>
            <a:r>
              <a:rPr lang="sv-SE" sz="2800" dirty="0">
                <a:solidFill>
                  <a:schemeClr val="accent1">
                    <a:lumMod val="75000"/>
                  </a:schemeClr>
                </a:solidFill>
              </a:rPr>
              <a:t>27% av vår effektinstallation är ostyrbar</a:t>
            </a:r>
          </a:p>
        </p:txBody>
      </p:sp>
      <p:sp>
        <p:nvSpPr>
          <p:cNvPr id="8" name="textruta 7">
            <a:extLst>
              <a:ext uri="{FF2B5EF4-FFF2-40B4-BE49-F238E27FC236}">
                <a16:creationId xmlns:a16="http://schemas.microsoft.com/office/drawing/2014/main" id="{5067B00E-75DE-BBDD-60A2-72B202AE78BE}"/>
              </a:ext>
            </a:extLst>
          </p:cNvPr>
          <p:cNvSpPr txBox="1"/>
          <p:nvPr/>
        </p:nvSpPr>
        <p:spPr>
          <a:xfrm rot="19836448">
            <a:off x="6339217" y="3167390"/>
            <a:ext cx="6044796" cy="523220"/>
          </a:xfrm>
          <a:prstGeom prst="rect">
            <a:avLst/>
          </a:prstGeom>
          <a:solidFill>
            <a:schemeClr val="bg1"/>
          </a:solidFill>
        </p:spPr>
        <p:txBody>
          <a:bodyPr wrap="none" rtlCol="0">
            <a:spAutoFit/>
          </a:bodyPr>
          <a:lstStyle/>
          <a:p>
            <a:r>
              <a:rPr lang="sv-SE" sz="2800" dirty="0">
                <a:solidFill>
                  <a:schemeClr val="accent1">
                    <a:lumMod val="75000"/>
                  </a:schemeClr>
                </a:solidFill>
              </a:rPr>
              <a:t>17% av vår energiproduktion är ostyrbar</a:t>
            </a:r>
          </a:p>
        </p:txBody>
      </p:sp>
      <p:sp>
        <p:nvSpPr>
          <p:cNvPr id="10" name="Rektangel 9">
            <a:hlinkClick r:id="rId5" action="ppaction://hlinksldjump"/>
            <a:extLst>
              <a:ext uri="{FF2B5EF4-FFF2-40B4-BE49-F238E27FC236}">
                <a16:creationId xmlns:a16="http://schemas.microsoft.com/office/drawing/2014/main" id="{73AFF266-BDF4-43D2-2955-21F20C5B6093}"/>
              </a:ext>
            </a:extLst>
          </p:cNvPr>
          <p:cNvSpPr/>
          <p:nvPr/>
        </p:nvSpPr>
        <p:spPr>
          <a:xfrm>
            <a:off x="9732404" y="0"/>
            <a:ext cx="2443831" cy="1440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63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tema">
  <a:themeElements>
    <a:clrScheme name="Varm blå">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2987</TotalTime>
  <Words>2605</Words>
  <Application>Microsoft Office PowerPoint</Application>
  <PresentationFormat>Bredbild</PresentationFormat>
  <Paragraphs>415</Paragraphs>
  <Slides>81</Slides>
  <Notes>8</Notes>
  <HiddenSlides>0</HiddenSlides>
  <MMClips>0</MMClips>
  <ScaleCrop>false</ScaleCrop>
  <HeadingPairs>
    <vt:vector size="6" baseType="variant">
      <vt:variant>
        <vt:lpstr>Använt teckensnitt</vt:lpstr>
      </vt:variant>
      <vt:variant>
        <vt:i4>12</vt:i4>
      </vt:variant>
      <vt:variant>
        <vt:lpstr>Tema</vt:lpstr>
      </vt:variant>
      <vt:variant>
        <vt:i4>1</vt:i4>
      </vt:variant>
      <vt:variant>
        <vt:lpstr>Bildrubriker</vt:lpstr>
      </vt:variant>
      <vt:variant>
        <vt:i4>81</vt:i4>
      </vt:variant>
    </vt:vector>
  </HeadingPairs>
  <TitlesOfParts>
    <vt:vector size="94" baseType="lpstr">
      <vt:lpstr>Archivo Narrow</vt:lpstr>
      <vt:lpstr>Arial</vt:lpstr>
      <vt:lpstr>Arial Narrow</vt:lpstr>
      <vt:lpstr>Arial Nova Cond</vt:lpstr>
      <vt:lpstr>Calibri</vt:lpstr>
      <vt:lpstr>Calibri Light</vt:lpstr>
      <vt:lpstr>georgia</vt:lpstr>
      <vt:lpstr>Lato</vt:lpstr>
      <vt:lpstr>Lato Light</vt:lpstr>
      <vt:lpstr>Roboto Condensed Light</vt:lpstr>
      <vt:lpstr>verdana</vt:lpstr>
      <vt:lpstr>Wingdings</vt:lpstr>
      <vt:lpstr>Office-tema</vt:lpstr>
      <vt:lpstr>Små Modulära Reaktorer</vt:lpstr>
      <vt:lpstr>PowerPoint-presentation</vt:lpstr>
      <vt:lpstr>Drivkrafter</vt:lpstr>
      <vt:lpstr>Klimatet</vt:lpstr>
      <vt:lpstr>CO2-jobbet framgent</vt:lpstr>
      <vt:lpstr>CO2-jobbet vi redan gjort</vt:lpstr>
      <vt:lpstr>Elhistorik</vt:lpstr>
      <vt:lpstr>Vi ska elektrifiera Sverige!</vt:lpstr>
      <vt:lpstr>Sveriges el 2021</vt:lpstr>
      <vt:lpstr>Allt</vt:lpstr>
      <vt:lpstr>Läget</vt:lpstr>
      <vt:lpstr>Tidöavtalet</vt:lpstr>
      <vt:lpstr>Industrins råd</vt:lpstr>
      <vt:lpstr>Regeringens uppdrag - 1</vt:lpstr>
      <vt:lpstr>Regeringens uppdrag - 2</vt:lpstr>
      <vt:lpstr>Medvind för kärnkraft</vt:lpstr>
      <vt:lpstr>Vägval och alternativ</vt:lpstr>
      <vt:lpstr>Från kaos till en stilla promenad i parken</vt:lpstr>
      <vt:lpstr>Stora kärnkraftverk</vt:lpstr>
      <vt:lpstr>SMR-idén</vt:lpstr>
      <vt:lpstr>Vad SMR går ut på</vt:lpstr>
      <vt:lpstr>Den första SMR-n – Sjösatt 1954</vt:lpstr>
      <vt:lpstr>OHIO ubåt – 18 st byggda</vt:lpstr>
      <vt:lpstr>Så kör man en OHIO   Hangarfartyg</vt:lpstr>
      <vt:lpstr>En förnyelse?</vt:lpstr>
      <vt:lpstr>Små Modulära Reaktorer – En indelning</vt:lpstr>
      <vt:lpstr>Små Modulära Reaktorer – En annan indelning</vt:lpstr>
      <vt:lpstr>Hur får man en SMR?</vt:lpstr>
      <vt:lpstr>En stor tryckvattenreaktor</vt:lpstr>
      <vt:lpstr>Blir en SMR</vt:lpstr>
      <vt:lpstr>Blir en SMR</vt:lpstr>
      <vt:lpstr>Blir en SMR</vt:lpstr>
      <vt:lpstr>En kandidat – VOYGR / NuScale (1/2)</vt:lpstr>
      <vt:lpstr>En kandidat – VOYGR / NuScale (2/2)</vt:lpstr>
      <vt:lpstr>General Electrics resa mot SMR</vt:lpstr>
      <vt:lpstr>General Electrics resa mot SMR</vt:lpstr>
      <vt:lpstr>General Electrics resa mot SMR</vt:lpstr>
      <vt:lpstr>GE Hitachi BWRX-300</vt:lpstr>
      <vt:lpstr>Candidates – GE Hitachi BWRX-300</vt:lpstr>
      <vt:lpstr>Apropå tar mindre plats</vt:lpstr>
      <vt:lpstr>Fler kandidater</vt:lpstr>
      <vt:lpstr>Candidates – the NUWARD Design</vt:lpstr>
      <vt:lpstr>Rolls Royce SMR</vt:lpstr>
      <vt:lpstr>Candidates – Holtec SMR-160</vt:lpstr>
      <vt:lpstr>Flytande kärnkraftverk</vt:lpstr>
      <vt:lpstr>Flytande kärnkraftverk</vt:lpstr>
      <vt:lpstr>Lite längre fram</vt:lpstr>
      <vt:lpstr>X-Energy</vt:lpstr>
      <vt:lpstr>Terrestrial Energy IMSR400</vt:lpstr>
      <vt:lpstr>Terrestrial Energy IMSR400</vt:lpstr>
      <vt:lpstr>Svenskt</vt:lpstr>
      <vt:lpstr>Svenska SEALER</vt:lpstr>
      <vt:lpstr>SEALER-55 utvecklingsplan</vt:lpstr>
      <vt:lpstr>SEALER – tester i Oskarshamn</vt:lpstr>
      <vt:lpstr>SMR SAMMANTAGET</vt:lpstr>
      <vt:lpstr>Förhoppningarna på SMR</vt:lpstr>
      <vt:lpstr>Förhoppningarna på SMR</vt:lpstr>
      <vt:lpstr>SMR</vt:lpstr>
      <vt:lpstr>Många SMR i olika utvecklings-status</vt:lpstr>
      <vt:lpstr>ANItA – Nationellt kompetenscentrum för att förstå SMR</vt:lpstr>
      <vt:lpstr>Jaha – och sen då?</vt:lpstr>
      <vt:lpstr>Varför SMR?  </vt:lpstr>
      <vt:lpstr>Varför SMR?  </vt:lpstr>
      <vt:lpstr>PowerPoint-presentation</vt:lpstr>
      <vt:lpstr>PowerPoint-presentation</vt:lpstr>
      <vt:lpstr>PowerPoint-presentation</vt:lpstr>
      <vt:lpstr>PowerPoint-presentation</vt:lpstr>
      <vt:lpstr>PowerPoint-presentation</vt:lpstr>
      <vt:lpstr>PowerPoint-presentation</vt:lpstr>
      <vt:lpstr>PowerPoint-presentation</vt:lpstr>
      <vt:lpstr>EXTRA</vt:lpstr>
      <vt:lpstr>Ny kärnkraft – en fråga om att kunna ta beslut</vt:lpstr>
      <vt:lpstr>Förändringar sedan 1965</vt:lpstr>
      <vt:lpstr>Överblick över var vi bor</vt:lpstr>
      <vt:lpstr>EU:s mål för ändring i totala energitillförseln och förbrukningen med bivillkoren -55% GHG 2030 och Net ZERO 2050 FF55MIX scenario</vt:lpstr>
      <vt:lpstr>Kärnkraftsutbyggnaden</vt:lpstr>
      <vt:lpstr>Installerad effekt (MW)</vt:lpstr>
      <vt:lpstr>Mer el och lämplig produktion</vt:lpstr>
      <vt:lpstr>PRINCIPER</vt:lpstr>
      <vt:lpstr>Tryckvattenreaktorn</vt:lpstr>
      <vt:lpstr>Kokvattenreaktorn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Vätgas med kärnkraft</dc:title>
  <dc:creator>Nils Olov Jonsson</dc:creator>
  <cp:lastModifiedBy>Nils Olov Jonsson</cp:lastModifiedBy>
  <cp:revision>10</cp:revision>
  <dcterms:created xsi:type="dcterms:W3CDTF">2022-10-20T15:27:09Z</dcterms:created>
  <dcterms:modified xsi:type="dcterms:W3CDTF">2022-10-29T10:17:55Z</dcterms:modified>
</cp:coreProperties>
</file>